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71" r:id="rId2"/>
    <p:sldMasterId id="2147483659" r:id="rId3"/>
  </p:sldMasterIdLst>
  <p:notesMasterIdLst>
    <p:notesMasterId r:id="rId26"/>
  </p:notesMasterIdLst>
  <p:handoutMasterIdLst>
    <p:handoutMasterId r:id="rId27"/>
  </p:handoutMasterIdLst>
  <p:sldIdLst>
    <p:sldId id="342" r:id="rId4"/>
    <p:sldId id="364" r:id="rId5"/>
    <p:sldId id="345" r:id="rId6"/>
    <p:sldId id="346" r:id="rId7"/>
    <p:sldId id="365" r:id="rId8"/>
    <p:sldId id="331" r:id="rId9"/>
    <p:sldId id="280" r:id="rId10"/>
    <p:sldId id="359" r:id="rId11"/>
    <p:sldId id="348" r:id="rId12"/>
    <p:sldId id="295" r:id="rId13"/>
    <p:sldId id="358" r:id="rId14"/>
    <p:sldId id="362" r:id="rId15"/>
    <p:sldId id="360" r:id="rId16"/>
    <p:sldId id="363" r:id="rId17"/>
    <p:sldId id="361" r:id="rId18"/>
    <p:sldId id="344" r:id="rId19"/>
    <p:sldId id="297" r:id="rId20"/>
    <p:sldId id="355" r:id="rId21"/>
    <p:sldId id="366" r:id="rId22"/>
    <p:sldId id="356" r:id="rId23"/>
    <p:sldId id="368" r:id="rId24"/>
    <p:sldId id="367" r:id="rId25"/>
  </p:sldIdLst>
  <p:sldSz cx="12192000" cy="6858000"/>
  <p:notesSz cx="6797675" cy="992663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over &amp; Intro" id="{E2C66C1C-3EEE-43E5-B59C-C378D79FE164}">
          <p14:sldIdLst>
            <p14:sldId id="342"/>
            <p14:sldId id="364"/>
            <p14:sldId id="345"/>
            <p14:sldId id="346"/>
            <p14:sldId id="365"/>
            <p14:sldId id="331"/>
            <p14:sldId id="280"/>
            <p14:sldId id="359"/>
            <p14:sldId id="348"/>
            <p14:sldId id="295"/>
            <p14:sldId id="358"/>
            <p14:sldId id="362"/>
            <p14:sldId id="360"/>
            <p14:sldId id="363"/>
            <p14:sldId id="361"/>
            <p14:sldId id="344"/>
            <p14:sldId id="297"/>
            <p14:sldId id="355"/>
            <p14:sldId id="366"/>
            <p14:sldId id="356"/>
            <p14:sldId id="368"/>
            <p14:sldId id="36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DC3E6"/>
    <a:srgbClr val="3A729A"/>
    <a:srgbClr val="F37443"/>
    <a:srgbClr val="B45827"/>
    <a:srgbClr val="C86C38"/>
    <a:srgbClr val="9A4E23"/>
    <a:srgbClr val="806A50"/>
    <a:srgbClr val="A84F25"/>
    <a:srgbClr val="ECA452"/>
    <a:srgbClr val="FCCE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00" autoAdjust="0"/>
    <p:restoredTop sz="95288" autoAdjust="0"/>
  </p:normalViewPr>
  <p:slideViewPr>
    <p:cSldViewPr snapToGrid="0" showGuides="1">
      <p:cViewPr varScale="1">
        <p:scale>
          <a:sx n="110" d="100"/>
          <a:sy n="110" d="100"/>
        </p:scale>
        <p:origin x="576" y="390"/>
      </p:cViewPr>
      <p:guideLst>
        <p:guide orient="horz" pos="2183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100" d="100"/>
          <a:sy n="100" d="100"/>
        </p:scale>
        <p:origin x="178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4137BD-6E09-4967-8B82-8C1A3491B51F}" type="datetimeFigureOut">
              <a:rPr lang="en-ID" smtClean="0"/>
              <a:pPr/>
              <a:t>15/03/2019</a:t>
            </a:fld>
            <a:endParaRPr lang="en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D9D8FE-69CC-4D23-837E-DB569CF0996E}" type="slidenum">
              <a:rPr lang="en-ID" smtClean="0"/>
              <a:pPr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1790511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C76F08-9E38-490B-BBE0-078305C2860C}" type="datetimeFigureOut">
              <a:rPr lang="ru-RU" smtClean="0"/>
              <a:pPr/>
              <a:t>15.03.2019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9D6E79-D4B4-49C7-A945-8FFD918CC4B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086316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9D6E79-D4B4-49C7-A945-8FFD918CC4B0}" type="slidenum">
              <a:rPr lang="ru-RU" smtClean="0"/>
              <a:pPr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122675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9D6E79-D4B4-49C7-A945-8FFD918CC4B0}" type="slidenum">
              <a:rPr lang="ru-RU" smtClean="0"/>
              <a:pPr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04701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540317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5">
            <a:extLst>
              <a:ext uri="{FF2B5EF4-FFF2-40B4-BE49-F238E27FC236}">
                <a16:creationId xmlns:a16="http://schemas.microsoft.com/office/drawing/2014/main" id="{73FA166B-8E24-4B8F-B21F-54F6191BB85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485561" y="1669147"/>
            <a:ext cx="2222000" cy="2816785"/>
          </a:xfrm>
          <a:custGeom>
            <a:avLst/>
            <a:gdLst>
              <a:gd name="connsiteX0" fmla="*/ 0 w 2222000"/>
              <a:gd name="connsiteY0" fmla="*/ 0 h 2816785"/>
              <a:gd name="connsiteX1" fmla="*/ 2222000 w 2222000"/>
              <a:gd name="connsiteY1" fmla="*/ 0 h 2816785"/>
              <a:gd name="connsiteX2" fmla="*/ 2222000 w 2222000"/>
              <a:gd name="connsiteY2" fmla="*/ 2816785 h 2816785"/>
              <a:gd name="connsiteX3" fmla="*/ 0 w 2222000"/>
              <a:gd name="connsiteY3" fmla="*/ 2816785 h 2816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2000" h="2816785">
                <a:moveTo>
                  <a:pt x="0" y="0"/>
                </a:moveTo>
                <a:lnTo>
                  <a:pt x="2222000" y="0"/>
                </a:lnTo>
                <a:lnTo>
                  <a:pt x="2222000" y="2816785"/>
                </a:lnTo>
                <a:lnTo>
                  <a:pt x="0" y="2816785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en-US" noProof="0"/>
          </a:p>
        </p:txBody>
      </p:sp>
      <p:sp>
        <p:nvSpPr>
          <p:cNvPr id="4" name="Picture Placeholder 14">
            <a:extLst>
              <a:ext uri="{FF2B5EF4-FFF2-40B4-BE49-F238E27FC236}">
                <a16:creationId xmlns:a16="http://schemas.microsoft.com/office/drawing/2014/main" id="{D1ADC5F2-8453-40E5-8BFB-DA09A00D3A8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972994" y="1669147"/>
            <a:ext cx="2222000" cy="2816785"/>
          </a:xfrm>
          <a:custGeom>
            <a:avLst/>
            <a:gdLst>
              <a:gd name="connsiteX0" fmla="*/ 0 w 2222000"/>
              <a:gd name="connsiteY0" fmla="*/ 0 h 2816785"/>
              <a:gd name="connsiteX1" fmla="*/ 2222000 w 2222000"/>
              <a:gd name="connsiteY1" fmla="*/ 0 h 2816785"/>
              <a:gd name="connsiteX2" fmla="*/ 2222000 w 2222000"/>
              <a:gd name="connsiteY2" fmla="*/ 2816785 h 2816785"/>
              <a:gd name="connsiteX3" fmla="*/ 0 w 2222000"/>
              <a:gd name="connsiteY3" fmla="*/ 2816785 h 2816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2000" h="2816785">
                <a:moveTo>
                  <a:pt x="0" y="0"/>
                </a:moveTo>
                <a:lnTo>
                  <a:pt x="2222000" y="0"/>
                </a:lnTo>
                <a:lnTo>
                  <a:pt x="2222000" y="2816785"/>
                </a:lnTo>
                <a:lnTo>
                  <a:pt x="0" y="2816785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en-US" noProof="0"/>
          </a:p>
        </p:txBody>
      </p:sp>
      <p:sp>
        <p:nvSpPr>
          <p:cNvPr id="5" name="Picture Placeholder 13">
            <a:extLst>
              <a:ext uri="{FF2B5EF4-FFF2-40B4-BE49-F238E27FC236}">
                <a16:creationId xmlns:a16="http://schemas.microsoft.com/office/drawing/2014/main" id="{426BB121-C70F-44C9-A734-E315B54D1A1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460427" y="1669147"/>
            <a:ext cx="2222000" cy="2816785"/>
          </a:xfrm>
          <a:custGeom>
            <a:avLst/>
            <a:gdLst>
              <a:gd name="connsiteX0" fmla="*/ 0 w 2222000"/>
              <a:gd name="connsiteY0" fmla="*/ 0 h 2816785"/>
              <a:gd name="connsiteX1" fmla="*/ 2222000 w 2222000"/>
              <a:gd name="connsiteY1" fmla="*/ 0 h 2816785"/>
              <a:gd name="connsiteX2" fmla="*/ 2222000 w 2222000"/>
              <a:gd name="connsiteY2" fmla="*/ 2816785 h 2816785"/>
              <a:gd name="connsiteX3" fmla="*/ 0 w 2222000"/>
              <a:gd name="connsiteY3" fmla="*/ 2816785 h 2816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2000" h="2816785">
                <a:moveTo>
                  <a:pt x="0" y="0"/>
                </a:moveTo>
                <a:lnTo>
                  <a:pt x="2222000" y="0"/>
                </a:lnTo>
                <a:lnTo>
                  <a:pt x="2222000" y="2816785"/>
                </a:lnTo>
                <a:lnTo>
                  <a:pt x="0" y="2816785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2468888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4"/>
          <p:cNvSpPr>
            <a:spLocks noGrp="1"/>
          </p:cNvSpPr>
          <p:nvPr>
            <p:ph type="pic" sz="quarter" idx="10"/>
          </p:nvPr>
        </p:nvSpPr>
        <p:spPr>
          <a:xfrm>
            <a:off x="0" y="2516957"/>
            <a:ext cx="12192000" cy="2083894"/>
          </a:xfrm>
          <a:prstGeom prst="roundRect">
            <a:avLst>
              <a:gd name="adj" fmla="val 0"/>
            </a:avLst>
          </a:prstGeom>
          <a:noFill/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4788932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4"/>
          <p:cNvSpPr>
            <a:spLocks noGrp="1"/>
          </p:cNvSpPr>
          <p:nvPr>
            <p:ph type="pic" sz="quarter" idx="10"/>
          </p:nvPr>
        </p:nvSpPr>
        <p:spPr>
          <a:xfrm>
            <a:off x="0" y="2152073"/>
            <a:ext cx="12192000" cy="4705927"/>
          </a:xfrm>
          <a:prstGeom prst="roundRect">
            <a:avLst>
              <a:gd name="adj" fmla="val 0"/>
            </a:avLst>
          </a:prstGeom>
          <a:noFill/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4462479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4"/>
          <p:cNvSpPr>
            <a:spLocks noGrp="1"/>
          </p:cNvSpPr>
          <p:nvPr>
            <p:ph type="pic" sz="quarter" idx="10"/>
          </p:nvPr>
        </p:nvSpPr>
        <p:spPr>
          <a:xfrm>
            <a:off x="0" y="-1"/>
            <a:ext cx="12192000" cy="3629891"/>
          </a:xfrm>
          <a:prstGeom prst="roundRect">
            <a:avLst>
              <a:gd name="adj" fmla="val 0"/>
            </a:avLst>
          </a:prstGeom>
          <a:noFill/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8293594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7">
            <a:extLst>
              <a:ext uri="{FF2B5EF4-FFF2-40B4-BE49-F238E27FC236}">
                <a16:creationId xmlns:a16="http://schemas.microsoft.com/office/drawing/2014/main" id="{F3CC1C42-AF65-4543-8F26-DE556C4F5CA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609632" y="1374687"/>
            <a:ext cx="801569" cy="801569"/>
          </a:xfrm>
          <a:custGeom>
            <a:avLst/>
            <a:gdLst>
              <a:gd name="connsiteX0" fmla="*/ 0 w 1152128"/>
              <a:gd name="connsiteY0" fmla="*/ 0 h 1152128"/>
              <a:gd name="connsiteX1" fmla="*/ 1152128 w 1152128"/>
              <a:gd name="connsiteY1" fmla="*/ 0 h 1152128"/>
              <a:gd name="connsiteX2" fmla="*/ 1152128 w 1152128"/>
              <a:gd name="connsiteY2" fmla="*/ 1152128 h 1152128"/>
              <a:gd name="connsiteX3" fmla="*/ 0 w 1152128"/>
              <a:gd name="connsiteY3" fmla="*/ 1152128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" h="1152128">
                <a:moveTo>
                  <a:pt x="0" y="0"/>
                </a:moveTo>
                <a:lnTo>
                  <a:pt x="1152128" y="0"/>
                </a:lnTo>
                <a:lnTo>
                  <a:pt x="1152128" y="1152128"/>
                </a:lnTo>
                <a:lnTo>
                  <a:pt x="0" y="1152128"/>
                </a:lnTo>
                <a:close/>
              </a:path>
            </a:pathLst>
          </a:custGeom>
        </p:spPr>
        <p:txBody>
          <a:bodyPr rtlCol="0">
            <a:noAutofit/>
          </a:bodyPr>
          <a:lstStyle>
            <a:lvl1pPr>
              <a:defRPr sz="1400" baseline="0"/>
            </a:lvl1pPr>
          </a:lstStyle>
          <a:p>
            <a:pPr lvl="0"/>
            <a:endParaRPr lang="id-ID" noProof="0" dirty="0"/>
          </a:p>
        </p:txBody>
      </p:sp>
      <p:sp>
        <p:nvSpPr>
          <p:cNvPr id="4" name="Picture Placeholder 18">
            <a:extLst>
              <a:ext uri="{FF2B5EF4-FFF2-40B4-BE49-F238E27FC236}">
                <a16:creationId xmlns:a16="http://schemas.microsoft.com/office/drawing/2014/main" id="{5B7F0B58-FA74-43A9-8492-670BEBC92FA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582623" y="1374687"/>
            <a:ext cx="801569" cy="801569"/>
          </a:xfrm>
          <a:custGeom>
            <a:avLst/>
            <a:gdLst>
              <a:gd name="connsiteX0" fmla="*/ 0 w 1152128"/>
              <a:gd name="connsiteY0" fmla="*/ 0 h 1152128"/>
              <a:gd name="connsiteX1" fmla="*/ 1152128 w 1152128"/>
              <a:gd name="connsiteY1" fmla="*/ 0 h 1152128"/>
              <a:gd name="connsiteX2" fmla="*/ 1152128 w 1152128"/>
              <a:gd name="connsiteY2" fmla="*/ 1152128 h 1152128"/>
              <a:gd name="connsiteX3" fmla="*/ 0 w 1152128"/>
              <a:gd name="connsiteY3" fmla="*/ 1152128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" h="1152128">
                <a:moveTo>
                  <a:pt x="0" y="0"/>
                </a:moveTo>
                <a:lnTo>
                  <a:pt x="1152128" y="0"/>
                </a:lnTo>
                <a:lnTo>
                  <a:pt x="1152128" y="1152128"/>
                </a:lnTo>
                <a:lnTo>
                  <a:pt x="0" y="1152128"/>
                </a:lnTo>
                <a:close/>
              </a:path>
            </a:pathLst>
          </a:custGeom>
        </p:spPr>
        <p:txBody>
          <a:bodyPr rtlCol="0">
            <a:noAutofit/>
          </a:bodyPr>
          <a:lstStyle>
            <a:lvl1pPr>
              <a:defRPr sz="1400" baseline="0"/>
            </a:lvl1pPr>
          </a:lstStyle>
          <a:p>
            <a:pPr lvl="0"/>
            <a:endParaRPr lang="id-ID" noProof="0" dirty="0"/>
          </a:p>
        </p:txBody>
      </p:sp>
      <p:sp>
        <p:nvSpPr>
          <p:cNvPr id="5" name="Picture Placeholder 19">
            <a:extLst>
              <a:ext uri="{FF2B5EF4-FFF2-40B4-BE49-F238E27FC236}">
                <a16:creationId xmlns:a16="http://schemas.microsoft.com/office/drawing/2014/main" id="{167114F0-920A-456F-87BE-2CFCC9A86CC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555614" y="1401288"/>
            <a:ext cx="801569" cy="801569"/>
          </a:xfrm>
          <a:custGeom>
            <a:avLst/>
            <a:gdLst>
              <a:gd name="connsiteX0" fmla="*/ 0 w 1152128"/>
              <a:gd name="connsiteY0" fmla="*/ 0 h 1152128"/>
              <a:gd name="connsiteX1" fmla="*/ 1152128 w 1152128"/>
              <a:gd name="connsiteY1" fmla="*/ 0 h 1152128"/>
              <a:gd name="connsiteX2" fmla="*/ 1152128 w 1152128"/>
              <a:gd name="connsiteY2" fmla="*/ 1152128 h 1152128"/>
              <a:gd name="connsiteX3" fmla="*/ 0 w 1152128"/>
              <a:gd name="connsiteY3" fmla="*/ 1152128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" h="1152128">
                <a:moveTo>
                  <a:pt x="0" y="0"/>
                </a:moveTo>
                <a:lnTo>
                  <a:pt x="1152128" y="0"/>
                </a:lnTo>
                <a:lnTo>
                  <a:pt x="1152128" y="1152128"/>
                </a:lnTo>
                <a:lnTo>
                  <a:pt x="0" y="1152128"/>
                </a:lnTo>
                <a:close/>
              </a:path>
            </a:pathLst>
          </a:custGeom>
        </p:spPr>
        <p:txBody>
          <a:bodyPr rtlCol="0">
            <a:noAutofit/>
          </a:bodyPr>
          <a:lstStyle>
            <a:lvl1pPr>
              <a:defRPr sz="1400" baseline="0"/>
            </a:lvl1pPr>
          </a:lstStyle>
          <a:p>
            <a:pPr lvl="0"/>
            <a:endParaRPr lang="id-ID" noProof="0" dirty="0"/>
          </a:p>
        </p:txBody>
      </p:sp>
      <p:sp>
        <p:nvSpPr>
          <p:cNvPr id="6" name="Picture Placeholder 17">
            <a:extLst>
              <a:ext uri="{FF2B5EF4-FFF2-40B4-BE49-F238E27FC236}">
                <a16:creationId xmlns:a16="http://schemas.microsoft.com/office/drawing/2014/main" id="{F3CC1C42-AF65-4543-8F26-DE556C4F5CA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09632" y="3749750"/>
            <a:ext cx="801569" cy="801569"/>
          </a:xfrm>
          <a:custGeom>
            <a:avLst/>
            <a:gdLst>
              <a:gd name="connsiteX0" fmla="*/ 0 w 1152128"/>
              <a:gd name="connsiteY0" fmla="*/ 0 h 1152128"/>
              <a:gd name="connsiteX1" fmla="*/ 1152128 w 1152128"/>
              <a:gd name="connsiteY1" fmla="*/ 0 h 1152128"/>
              <a:gd name="connsiteX2" fmla="*/ 1152128 w 1152128"/>
              <a:gd name="connsiteY2" fmla="*/ 1152128 h 1152128"/>
              <a:gd name="connsiteX3" fmla="*/ 0 w 1152128"/>
              <a:gd name="connsiteY3" fmla="*/ 1152128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" h="1152128">
                <a:moveTo>
                  <a:pt x="0" y="0"/>
                </a:moveTo>
                <a:lnTo>
                  <a:pt x="1152128" y="0"/>
                </a:lnTo>
                <a:lnTo>
                  <a:pt x="1152128" y="1152128"/>
                </a:lnTo>
                <a:lnTo>
                  <a:pt x="0" y="1152128"/>
                </a:lnTo>
                <a:close/>
              </a:path>
            </a:pathLst>
          </a:custGeom>
        </p:spPr>
        <p:txBody>
          <a:bodyPr rtlCol="0">
            <a:noAutofit/>
          </a:bodyPr>
          <a:lstStyle>
            <a:lvl1pPr>
              <a:defRPr sz="1400" baseline="0"/>
            </a:lvl1pPr>
          </a:lstStyle>
          <a:p>
            <a:pPr lvl="0"/>
            <a:endParaRPr lang="id-ID" noProof="0" dirty="0"/>
          </a:p>
        </p:txBody>
      </p:sp>
      <p:sp>
        <p:nvSpPr>
          <p:cNvPr id="7" name="Picture Placeholder 18">
            <a:extLst>
              <a:ext uri="{FF2B5EF4-FFF2-40B4-BE49-F238E27FC236}">
                <a16:creationId xmlns:a16="http://schemas.microsoft.com/office/drawing/2014/main" id="{5B7F0B58-FA74-43A9-8492-670BEBC92FA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582623" y="3749750"/>
            <a:ext cx="801569" cy="801569"/>
          </a:xfrm>
          <a:custGeom>
            <a:avLst/>
            <a:gdLst>
              <a:gd name="connsiteX0" fmla="*/ 0 w 1152128"/>
              <a:gd name="connsiteY0" fmla="*/ 0 h 1152128"/>
              <a:gd name="connsiteX1" fmla="*/ 1152128 w 1152128"/>
              <a:gd name="connsiteY1" fmla="*/ 0 h 1152128"/>
              <a:gd name="connsiteX2" fmla="*/ 1152128 w 1152128"/>
              <a:gd name="connsiteY2" fmla="*/ 1152128 h 1152128"/>
              <a:gd name="connsiteX3" fmla="*/ 0 w 1152128"/>
              <a:gd name="connsiteY3" fmla="*/ 1152128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" h="1152128">
                <a:moveTo>
                  <a:pt x="0" y="0"/>
                </a:moveTo>
                <a:lnTo>
                  <a:pt x="1152128" y="0"/>
                </a:lnTo>
                <a:lnTo>
                  <a:pt x="1152128" y="1152128"/>
                </a:lnTo>
                <a:lnTo>
                  <a:pt x="0" y="1152128"/>
                </a:lnTo>
                <a:close/>
              </a:path>
            </a:pathLst>
          </a:custGeom>
        </p:spPr>
        <p:txBody>
          <a:bodyPr rtlCol="0">
            <a:noAutofit/>
          </a:bodyPr>
          <a:lstStyle>
            <a:lvl1pPr>
              <a:defRPr sz="1400" baseline="0"/>
            </a:lvl1pPr>
          </a:lstStyle>
          <a:p>
            <a:pPr lvl="0"/>
            <a:endParaRPr lang="id-ID" noProof="0" dirty="0"/>
          </a:p>
        </p:txBody>
      </p:sp>
      <p:sp>
        <p:nvSpPr>
          <p:cNvPr id="8" name="Picture Placeholder 19">
            <a:extLst>
              <a:ext uri="{FF2B5EF4-FFF2-40B4-BE49-F238E27FC236}">
                <a16:creationId xmlns:a16="http://schemas.microsoft.com/office/drawing/2014/main" id="{167114F0-920A-456F-87BE-2CFCC9A86CC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555614" y="3776351"/>
            <a:ext cx="801569" cy="801569"/>
          </a:xfrm>
          <a:custGeom>
            <a:avLst/>
            <a:gdLst>
              <a:gd name="connsiteX0" fmla="*/ 0 w 1152128"/>
              <a:gd name="connsiteY0" fmla="*/ 0 h 1152128"/>
              <a:gd name="connsiteX1" fmla="*/ 1152128 w 1152128"/>
              <a:gd name="connsiteY1" fmla="*/ 0 h 1152128"/>
              <a:gd name="connsiteX2" fmla="*/ 1152128 w 1152128"/>
              <a:gd name="connsiteY2" fmla="*/ 1152128 h 1152128"/>
              <a:gd name="connsiteX3" fmla="*/ 0 w 1152128"/>
              <a:gd name="connsiteY3" fmla="*/ 1152128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" h="1152128">
                <a:moveTo>
                  <a:pt x="0" y="0"/>
                </a:moveTo>
                <a:lnTo>
                  <a:pt x="1152128" y="0"/>
                </a:lnTo>
                <a:lnTo>
                  <a:pt x="1152128" y="1152128"/>
                </a:lnTo>
                <a:lnTo>
                  <a:pt x="0" y="1152128"/>
                </a:lnTo>
                <a:close/>
              </a:path>
            </a:pathLst>
          </a:custGeom>
        </p:spPr>
        <p:txBody>
          <a:bodyPr rtlCol="0">
            <a:noAutofit/>
          </a:bodyPr>
          <a:lstStyle>
            <a:lvl1pPr>
              <a:defRPr sz="1400" baseline="0"/>
            </a:lvl1pPr>
          </a:lstStyle>
          <a:p>
            <a:pPr lvl="0"/>
            <a:endParaRPr lang="id-ID" noProof="0" dirty="0"/>
          </a:p>
        </p:txBody>
      </p:sp>
    </p:spTree>
    <p:extLst>
      <p:ext uri="{BB962C8B-B14F-4D97-AF65-F5344CB8AC3E}">
        <p14:creationId xmlns:p14="http://schemas.microsoft.com/office/powerpoint/2010/main" val="14725164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7">
            <a:extLst>
              <a:ext uri="{FF2B5EF4-FFF2-40B4-BE49-F238E27FC236}">
                <a16:creationId xmlns:a16="http://schemas.microsoft.com/office/drawing/2014/main" id="{F3CC1C42-AF65-4543-8F26-DE556C4F5CA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609632" y="1766573"/>
            <a:ext cx="1039076" cy="1039076"/>
          </a:xfrm>
          <a:custGeom>
            <a:avLst/>
            <a:gdLst>
              <a:gd name="connsiteX0" fmla="*/ 0 w 1152128"/>
              <a:gd name="connsiteY0" fmla="*/ 0 h 1152128"/>
              <a:gd name="connsiteX1" fmla="*/ 1152128 w 1152128"/>
              <a:gd name="connsiteY1" fmla="*/ 0 h 1152128"/>
              <a:gd name="connsiteX2" fmla="*/ 1152128 w 1152128"/>
              <a:gd name="connsiteY2" fmla="*/ 1152128 h 1152128"/>
              <a:gd name="connsiteX3" fmla="*/ 0 w 1152128"/>
              <a:gd name="connsiteY3" fmla="*/ 1152128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" h="1152128">
                <a:moveTo>
                  <a:pt x="0" y="0"/>
                </a:moveTo>
                <a:lnTo>
                  <a:pt x="1152128" y="0"/>
                </a:lnTo>
                <a:lnTo>
                  <a:pt x="1152128" y="1152128"/>
                </a:lnTo>
                <a:lnTo>
                  <a:pt x="0" y="1152128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 dirty="0"/>
          </a:p>
        </p:txBody>
      </p:sp>
      <p:sp>
        <p:nvSpPr>
          <p:cNvPr id="10" name="Picture Placeholder 18">
            <a:extLst>
              <a:ext uri="{FF2B5EF4-FFF2-40B4-BE49-F238E27FC236}">
                <a16:creationId xmlns:a16="http://schemas.microsoft.com/office/drawing/2014/main" id="{5B7F0B58-FA74-43A9-8492-670BEBC92FA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582623" y="1766573"/>
            <a:ext cx="1039076" cy="1039076"/>
          </a:xfrm>
          <a:custGeom>
            <a:avLst/>
            <a:gdLst>
              <a:gd name="connsiteX0" fmla="*/ 0 w 1152128"/>
              <a:gd name="connsiteY0" fmla="*/ 0 h 1152128"/>
              <a:gd name="connsiteX1" fmla="*/ 1152128 w 1152128"/>
              <a:gd name="connsiteY1" fmla="*/ 0 h 1152128"/>
              <a:gd name="connsiteX2" fmla="*/ 1152128 w 1152128"/>
              <a:gd name="connsiteY2" fmla="*/ 1152128 h 1152128"/>
              <a:gd name="connsiteX3" fmla="*/ 0 w 1152128"/>
              <a:gd name="connsiteY3" fmla="*/ 1152128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" h="1152128">
                <a:moveTo>
                  <a:pt x="0" y="0"/>
                </a:moveTo>
                <a:lnTo>
                  <a:pt x="1152128" y="0"/>
                </a:lnTo>
                <a:lnTo>
                  <a:pt x="1152128" y="1152128"/>
                </a:lnTo>
                <a:lnTo>
                  <a:pt x="0" y="1152128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 dirty="0"/>
          </a:p>
        </p:txBody>
      </p:sp>
      <p:sp>
        <p:nvSpPr>
          <p:cNvPr id="11" name="Picture Placeholder 19">
            <a:extLst>
              <a:ext uri="{FF2B5EF4-FFF2-40B4-BE49-F238E27FC236}">
                <a16:creationId xmlns:a16="http://schemas.microsoft.com/office/drawing/2014/main" id="{167114F0-920A-456F-87BE-2CFCC9A86CC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555614" y="1793174"/>
            <a:ext cx="1039076" cy="1039076"/>
          </a:xfrm>
          <a:custGeom>
            <a:avLst/>
            <a:gdLst>
              <a:gd name="connsiteX0" fmla="*/ 0 w 1152128"/>
              <a:gd name="connsiteY0" fmla="*/ 0 h 1152128"/>
              <a:gd name="connsiteX1" fmla="*/ 1152128 w 1152128"/>
              <a:gd name="connsiteY1" fmla="*/ 0 h 1152128"/>
              <a:gd name="connsiteX2" fmla="*/ 1152128 w 1152128"/>
              <a:gd name="connsiteY2" fmla="*/ 1152128 h 1152128"/>
              <a:gd name="connsiteX3" fmla="*/ 0 w 1152128"/>
              <a:gd name="connsiteY3" fmla="*/ 1152128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" h="1152128">
                <a:moveTo>
                  <a:pt x="0" y="0"/>
                </a:moveTo>
                <a:lnTo>
                  <a:pt x="1152128" y="0"/>
                </a:lnTo>
                <a:lnTo>
                  <a:pt x="1152128" y="1152128"/>
                </a:lnTo>
                <a:lnTo>
                  <a:pt x="0" y="1152128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  <p:sp>
        <p:nvSpPr>
          <p:cNvPr id="13" name="Picture Placeholder 17">
            <a:extLst>
              <a:ext uri="{FF2B5EF4-FFF2-40B4-BE49-F238E27FC236}">
                <a16:creationId xmlns:a16="http://schemas.microsoft.com/office/drawing/2014/main" id="{F3CC1C42-AF65-4543-8F26-DE556C4F5CA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09632" y="4070386"/>
            <a:ext cx="1039076" cy="1039076"/>
          </a:xfrm>
          <a:custGeom>
            <a:avLst/>
            <a:gdLst>
              <a:gd name="connsiteX0" fmla="*/ 0 w 1152128"/>
              <a:gd name="connsiteY0" fmla="*/ 0 h 1152128"/>
              <a:gd name="connsiteX1" fmla="*/ 1152128 w 1152128"/>
              <a:gd name="connsiteY1" fmla="*/ 0 h 1152128"/>
              <a:gd name="connsiteX2" fmla="*/ 1152128 w 1152128"/>
              <a:gd name="connsiteY2" fmla="*/ 1152128 h 1152128"/>
              <a:gd name="connsiteX3" fmla="*/ 0 w 1152128"/>
              <a:gd name="connsiteY3" fmla="*/ 1152128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" h="1152128">
                <a:moveTo>
                  <a:pt x="0" y="0"/>
                </a:moveTo>
                <a:lnTo>
                  <a:pt x="1152128" y="0"/>
                </a:lnTo>
                <a:lnTo>
                  <a:pt x="1152128" y="1152128"/>
                </a:lnTo>
                <a:lnTo>
                  <a:pt x="0" y="1152128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 dirty="0"/>
          </a:p>
        </p:txBody>
      </p:sp>
      <p:sp>
        <p:nvSpPr>
          <p:cNvPr id="14" name="Picture Placeholder 18">
            <a:extLst>
              <a:ext uri="{FF2B5EF4-FFF2-40B4-BE49-F238E27FC236}">
                <a16:creationId xmlns:a16="http://schemas.microsoft.com/office/drawing/2014/main" id="{5B7F0B58-FA74-43A9-8492-670BEBC92FA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582623" y="4070386"/>
            <a:ext cx="1039076" cy="1039076"/>
          </a:xfrm>
          <a:custGeom>
            <a:avLst/>
            <a:gdLst>
              <a:gd name="connsiteX0" fmla="*/ 0 w 1152128"/>
              <a:gd name="connsiteY0" fmla="*/ 0 h 1152128"/>
              <a:gd name="connsiteX1" fmla="*/ 1152128 w 1152128"/>
              <a:gd name="connsiteY1" fmla="*/ 0 h 1152128"/>
              <a:gd name="connsiteX2" fmla="*/ 1152128 w 1152128"/>
              <a:gd name="connsiteY2" fmla="*/ 1152128 h 1152128"/>
              <a:gd name="connsiteX3" fmla="*/ 0 w 1152128"/>
              <a:gd name="connsiteY3" fmla="*/ 1152128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" h="1152128">
                <a:moveTo>
                  <a:pt x="0" y="0"/>
                </a:moveTo>
                <a:lnTo>
                  <a:pt x="1152128" y="0"/>
                </a:lnTo>
                <a:lnTo>
                  <a:pt x="1152128" y="1152128"/>
                </a:lnTo>
                <a:lnTo>
                  <a:pt x="0" y="1152128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 dirty="0"/>
          </a:p>
        </p:txBody>
      </p:sp>
      <p:sp>
        <p:nvSpPr>
          <p:cNvPr id="15" name="Picture Placeholder 19">
            <a:extLst>
              <a:ext uri="{FF2B5EF4-FFF2-40B4-BE49-F238E27FC236}">
                <a16:creationId xmlns:a16="http://schemas.microsoft.com/office/drawing/2014/main" id="{167114F0-920A-456F-87BE-2CFCC9A86CC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555614" y="4096987"/>
            <a:ext cx="1039076" cy="1039076"/>
          </a:xfrm>
          <a:custGeom>
            <a:avLst/>
            <a:gdLst>
              <a:gd name="connsiteX0" fmla="*/ 0 w 1152128"/>
              <a:gd name="connsiteY0" fmla="*/ 0 h 1152128"/>
              <a:gd name="connsiteX1" fmla="*/ 1152128 w 1152128"/>
              <a:gd name="connsiteY1" fmla="*/ 0 h 1152128"/>
              <a:gd name="connsiteX2" fmla="*/ 1152128 w 1152128"/>
              <a:gd name="connsiteY2" fmla="*/ 1152128 h 1152128"/>
              <a:gd name="connsiteX3" fmla="*/ 0 w 1152128"/>
              <a:gd name="connsiteY3" fmla="*/ 1152128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" h="1152128">
                <a:moveTo>
                  <a:pt x="0" y="0"/>
                </a:moveTo>
                <a:lnTo>
                  <a:pt x="1152128" y="0"/>
                </a:lnTo>
                <a:lnTo>
                  <a:pt x="1152128" y="1152128"/>
                </a:lnTo>
                <a:lnTo>
                  <a:pt x="0" y="1152128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</p:spTree>
    <p:extLst>
      <p:ext uri="{BB962C8B-B14F-4D97-AF65-F5344CB8AC3E}">
        <p14:creationId xmlns:p14="http://schemas.microsoft.com/office/powerpoint/2010/main" val="25164372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092899" y="1757164"/>
            <a:ext cx="2852010" cy="3119176"/>
          </a:xfrm>
          <a:prstGeom prst="rect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4623777" y="1757164"/>
            <a:ext cx="2852010" cy="3119176"/>
          </a:xfrm>
          <a:prstGeom prst="rect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8154656" y="1757164"/>
            <a:ext cx="2852010" cy="3119176"/>
          </a:xfrm>
          <a:prstGeom prst="rect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65744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0567659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099350" y="2161309"/>
            <a:ext cx="2595619" cy="2558705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4736593" y="2161309"/>
            <a:ext cx="2595619" cy="2558705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8373837" y="2161309"/>
            <a:ext cx="2595619" cy="2558705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817765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4"/>
          <p:cNvSpPr>
            <a:spLocks noGrp="1"/>
          </p:cNvSpPr>
          <p:nvPr>
            <p:ph type="pic" sz="quarter" idx="10"/>
          </p:nvPr>
        </p:nvSpPr>
        <p:spPr>
          <a:xfrm>
            <a:off x="0" y="2356701"/>
            <a:ext cx="12192000" cy="2206444"/>
          </a:xfrm>
          <a:prstGeom prst="roundRect">
            <a:avLst>
              <a:gd name="adj" fmla="val 0"/>
            </a:avLst>
          </a:prstGeom>
          <a:solidFill>
            <a:schemeClr val="tx1"/>
          </a:solidFill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2180116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30">
            <a:extLst>
              <a:ext uri="{FF2B5EF4-FFF2-40B4-BE49-F238E27FC236}">
                <a16:creationId xmlns:a16="http://schemas.microsoft.com/office/drawing/2014/main" id="{DFA4EFEC-9E7D-44CD-BB85-59435FA16D0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99856" y="1697494"/>
            <a:ext cx="3189431" cy="2174440"/>
          </a:xfrm>
          <a:custGeom>
            <a:avLst/>
            <a:gdLst>
              <a:gd name="connsiteX0" fmla="*/ 0 w 3384376"/>
              <a:gd name="connsiteY0" fmla="*/ 0 h 2174440"/>
              <a:gd name="connsiteX1" fmla="*/ 3384376 w 3384376"/>
              <a:gd name="connsiteY1" fmla="*/ 0 h 2174440"/>
              <a:gd name="connsiteX2" fmla="*/ 3384376 w 3384376"/>
              <a:gd name="connsiteY2" fmla="*/ 2174440 h 2174440"/>
              <a:gd name="connsiteX3" fmla="*/ 0 w 3384376"/>
              <a:gd name="connsiteY3" fmla="*/ 2174440 h 2174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376" h="2174440">
                <a:moveTo>
                  <a:pt x="0" y="0"/>
                </a:moveTo>
                <a:lnTo>
                  <a:pt x="3384376" y="0"/>
                </a:lnTo>
                <a:lnTo>
                  <a:pt x="3384376" y="2174440"/>
                </a:lnTo>
                <a:lnTo>
                  <a:pt x="0" y="2174440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  <p:sp>
        <p:nvSpPr>
          <p:cNvPr id="3" name="Picture Placeholder 30">
            <a:extLst>
              <a:ext uri="{FF2B5EF4-FFF2-40B4-BE49-F238E27FC236}">
                <a16:creationId xmlns:a16="http://schemas.microsoft.com/office/drawing/2014/main" id="{2A15701E-606A-45A1-8DBE-41ECD929234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235161" y="1682971"/>
            <a:ext cx="3189431" cy="2174440"/>
          </a:xfrm>
          <a:custGeom>
            <a:avLst/>
            <a:gdLst>
              <a:gd name="connsiteX0" fmla="*/ 0 w 3384376"/>
              <a:gd name="connsiteY0" fmla="*/ 0 h 2174440"/>
              <a:gd name="connsiteX1" fmla="*/ 3384376 w 3384376"/>
              <a:gd name="connsiteY1" fmla="*/ 0 h 2174440"/>
              <a:gd name="connsiteX2" fmla="*/ 3384376 w 3384376"/>
              <a:gd name="connsiteY2" fmla="*/ 2174440 h 2174440"/>
              <a:gd name="connsiteX3" fmla="*/ 0 w 3384376"/>
              <a:gd name="connsiteY3" fmla="*/ 2174440 h 2174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376" h="2174440">
                <a:moveTo>
                  <a:pt x="0" y="0"/>
                </a:moveTo>
                <a:lnTo>
                  <a:pt x="3384376" y="0"/>
                </a:lnTo>
                <a:lnTo>
                  <a:pt x="3384376" y="2174440"/>
                </a:lnTo>
                <a:lnTo>
                  <a:pt x="0" y="2174440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  <p:sp>
        <p:nvSpPr>
          <p:cNvPr id="4" name="Picture Placeholder 30">
            <a:extLst>
              <a:ext uri="{FF2B5EF4-FFF2-40B4-BE49-F238E27FC236}">
                <a16:creationId xmlns:a16="http://schemas.microsoft.com/office/drawing/2014/main" id="{C860B3C4-E6A2-4309-A85E-28A89F27658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799856" y="4132404"/>
            <a:ext cx="3189431" cy="2174440"/>
          </a:xfrm>
          <a:custGeom>
            <a:avLst/>
            <a:gdLst>
              <a:gd name="connsiteX0" fmla="*/ 0 w 3384376"/>
              <a:gd name="connsiteY0" fmla="*/ 0 h 2174440"/>
              <a:gd name="connsiteX1" fmla="*/ 3384376 w 3384376"/>
              <a:gd name="connsiteY1" fmla="*/ 0 h 2174440"/>
              <a:gd name="connsiteX2" fmla="*/ 3384376 w 3384376"/>
              <a:gd name="connsiteY2" fmla="*/ 2174440 h 2174440"/>
              <a:gd name="connsiteX3" fmla="*/ 0 w 3384376"/>
              <a:gd name="connsiteY3" fmla="*/ 2174440 h 2174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376" h="2174440">
                <a:moveTo>
                  <a:pt x="0" y="0"/>
                </a:moveTo>
                <a:lnTo>
                  <a:pt x="3384376" y="0"/>
                </a:lnTo>
                <a:lnTo>
                  <a:pt x="3384376" y="2174440"/>
                </a:lnTo>
                <a:lnTo>
                  <a:pt x="0" y="2174440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  <p:sp>
        <p:nvSpPr>
          <p:cNvPr id="5" name="Picture Placeholder 30">
            <a:extLst>
              <a:ext uri="{FF2B5EF4-FFF2-40B4-BE49-F238E27FC236}">
                <a16:creationId xmlns:a16="http://schemas.microsoft.com/office/drawing/2014/main" id="{8C5BFE75-7A00-43A1-BD04-F3BD8AD5517A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235161" y="4117881"/>
            <a:ext cx="3189431" cy="2174440"/>
          </a:xfrm>
          <a:custGeom>
            <a:avLst/>
            <a:gdLst>
              <a:gd name="connsiteX0" fmla="*/ 0 w 3384376"/>
              <a:gd name="connsiteY0" fmla="*/ 0 h 2174440"/>
              <a:gd name="connsiteX1" fmla="*/ 3384376 w 3384376"/>
              <a:gd name="connsiteY1" fmla="*/ 0 h 2174440"/>
              <a:gd name="connsiteX2" fmla="*/ 3384376 w 3384376"/>
              <a:gd name="connsiteY2" fmla="*/ 2174440 h 2174440"/>
              <a:gd name="connsiteX3" fmla="*/ 0 w 3384376"/>
              <a:gd name="connsiteY3" fmla="*/ 2174440 h 2174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376" h="2174440">
                <a:moveTo>
                  <a:pt x="0" y="0"/>
                </a:moveTo>
                <a:lnTo>
                  <a:pt x="3384376" y="0"/>
                </a:lnTo>
                <a:lnTo>
                  <a:pt x="3384376" y="2174440"/>
                </a:lnTo>
                <a:lnTo>
                  <a:pt x="0" y="2174440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</p:spTree>
    <p:extLst>
      <p:ext uri="{BB962C8B-B14F-4D97-AF65-F5344CB8AC3E}">
        <p14:creationId xmlns:p14="http://schemas.microsoft.com/office/powerpoint/2010/main" val="171871274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341572454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0CC2B40-528C-4BCF-B940-F9B34FD52C88}" type="datetimeFigureOut">
              <a:rPr lang="ru-RU" smtClean="0"/>
              <a:pPr/>
              <a:t>15.03.2019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DE6B76B-A596-40E9-9E01-CCE930FE8781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3132075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0CC2B40-528C-4BCF-B940-F9B34FD52C88}" type="datetimeFigureOut">
              <a:rPr lang="ru-RU" smtClean="0"/>
              <a:pPr/>
              <a:t>15.03.2019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DE6B76B-A596-40E9-9E01-CCE930FE8781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660592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0CC2B40-528C-4BCF-B940-F9B34FD52C88}" type="datetimeFigureOut">
              <a:rPr lang="ru-RU" smtClean="0"/>
              <a:pPr/>
              <a:t>15.03.2019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DE6B76B-A596-40E9-9E01-CCE930FE8781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6522913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0CC2B40-528C-4BCF-B940-F9B34FD52C88}" type="datetimeFigureOut">
              <a:rPr lang="ru-RU" smtClean="0"/>
              <a:pPr/>
              <a:t>15.03.2019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DE6B76B-A596-40E9-9E01-CCE930FE8781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115382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0CC2B40-528C-4BCF-B940-F9B34FD52C88}" type="datetimeFigureOut">
              <a:rPr lang="ru-RU" smtClean="0"/>
              <a:pPr/>
              <a:t>15.03.2019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DE6B76B-A596-40E9-9E01-CCE930FE8781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7842398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0CC2B40-528C-4BCF-B940-F9B34FD52C88}" type="datetimeFigureOut">
              <a:rPr lang="ru-RU" smtClean="0"/>
              <a:pPr/>
              <a:t>15.03.2019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DE6B76B-A596-40E9-9E01-CCE930FE8781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2002832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0CC2B40-528C-4BCF-B940-F9B34FD52C88}" type="datetimeFigureOut">
              <a:rPr lang="ru-RU" smtClean="0"/>
              <a:pPr/>
              <a:t>15.03.2019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DE6B76B-A596-40E9-9E01-CCE930FE8781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000561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0CC2B40-528C-4BCF-B940-F9B34FD52C88}" type="datetimeFigureOut">
              <a:rPr lang="ru-RU" smtClean="0"/>
              <a:pPr/>
              <a:t>15.03.2019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DE6B76B-A596-40E9-9E01-CCE930FE8781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5643049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639806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15">
            <a:extLst>
              <a:ext uri="{FF2B5EF4-FFF2-40B4-BE49-F238E27FC236}">
                <a16:creationId xmlns:a16="http://schemas.microsoft.com/office/drawing/2014/main" id="{0A9BAFB7-6351-4EF7-943A-A7937278846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94705" y="2528900"/>
            <a:ext cx="1965395" cy="2088232"/>
          </a:xfrm>
          <a:custGeom>
            <a:avLst/>
            <a:gdLst>
              <a:gd name="connsiteX0" fmla="*/ 0 w 1965395"/>
              <a:gd name="connsiteY0" fmla="*/ 0 h 2088232"/>
              <a:gd name="connsiteX1" fmla="*/ 1965395 w 1965395"/>
              <a:gd name="connsiteY1" fmla="*/ 0 h 2088232"/>
              <a:gd name="connsiteX2" fmla="*/ 1965395 w 1965395"/>
              <a:gd name="connsiteY2" fmla="*/ 2088232 h 2088232"/>
              <a:gd name="connsiteX3" fmla="*/ 0 w 1965395"/>
              <a:gd name="connsiteY3" fmla="*/ 2088232 h 2088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5395" h="2088232">
                <a:moveTo>
                  <a:pt x="0" y="0"/>
                </a:moveTo>
                <a:lnTo>
                  <a:pt x="1965395" y="0"/>
                </a:lnTo>
                <a:lnTo>
                  <a:pt x="1965395" y="2088232"/>
                </a:lnTo>
                <a:lnTo>
                  <a:pt x="0" y="2088232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 dirty="0"/>
          </a:p>
        </p:txBody>
      </p:sp>
      <p:sp>
        <p:nvSpPr>
          <p:cNvPr id="11" name="Picture Placeholder 16">
            <a:extLst>
              <a:ext uri="{FF2B5EF4-FFF2-40B4-BE49-F238E27FC236}">
                <a16:creationId xmlns:a16="http://schemas.microsoft.com/office/drawing/2014/main" id="{2A286CD1-45D3-491C-82DC-4A7C2A30E3F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957768" y="2528900"/>
            <a:ext cx="1965395" cy="2088232"/>
          </a:xfrm>
          <a:custGeom>
            <a:avLst/>
            <a:gdLst>
              <a:gd name="connsiteX0" fmla="*/ 0 w 1965395"/>
              <a:gd name="connsiteY0" fmla="*/ 0 h 2088232"/>
              <a:gd name="connsiteX1" fmla="*/ 1965395 w 1965395"/>
              <a:gd name="connsiteY1" fmla="*/ 0 h 2088232"/>
              <a:gd name="connsiteX2" fmla="*/ 1965395 w 1965395"/>
              <a:gd name="connsiteY2" fmla="*/ 2088232 h 2088232"/>
              <a:gd name="connsiteX3" fmla="*/ 0 w 1965395"/>
              <a:gd name="connsiteY3" fmla="*/ 2088232 h 2088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5395" h="2088232">
                <a:moveTo>
                  <a:pt x="0" y="0"/>
                </a:moveTo>
                <a:lnTo>
                  <a:pt x="1965395" y="0"/>
                </a:lnTo>
                <a:lnTo>
                  <a:pt x="1965395" y="2088232"/>
                </a:lnTo>
                <a:lnTo>
                  <a:pt x="0" y="2088232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  <p:sp>
        <p:nvSpPr>
          <p:cNvPr id="12" name="Picture Placeholder 18">
            <a:extLst>
              <a:ext uri="{FF2B5EF4-FFF2-40B4-BE49-F238E27FC236}">
                <a16:creationId xmlns:a16="http://schemas.microsoft.com/office/drawing/2014/main" id="{B76EC70F-7DF6-4C5F-AD64-1DA5A3D3CEB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120834" y="2527103"/>
            <a:ext cx="1965395" cy="2088232"/>
          </a:xfrm>
          <a:custGeom>
            <a:avLst/>
            <a:gdLst>
              <a:gd name="connsiteX0" fmla="*/ 0 w 1965395"/>
              <a:gd name="connsiteY0" fmla="*/ 0 h 2088232"/>
              <a:gd name="connsiteX1" fmla="*/ 1965395 w 1965395"/>
              <a:gd name="connsiteY1" fmla="*/ 0 h 2088232"/>
              <a:gd name="connsiteX2" fmla="*/ 1965395 w 1965395"/>
              <a:gd name="connsiteY2" fmla="*/ 2088232 h 2088232"/>
              <a:gd name="connsiteX3" fmla="*/ 0 w 1965395"/>
              <a:gd name="connsiteY3" fmla="*/ 2088232 h 2088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5395" h="2088232">
                <a:moveTo>
                  <a:pt x="0" y="0"/>
                </a:moveTo>
                <a:lnTo>
                  <a:pt x="1965395" y="0"/>
                </a:lnTo>
                <a:lnTo>
                  <a:pt x="1965395" y="2088232"/>
                </a:lnTo>
                <a:lnTo>
                  <a:pt x="0" y="2088232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  <p:sp>
        <p:nvSpPr>
          <p:cNvPr id="13" name="Picture Placeholder 19">
            <a:extLst>
              <a:ext uri="{FF2B5EF4-FFF2-40B4-BE49-F238E27FC236}">
                <a16:creationId xmlns:a16="http://schemas.microsoft.com/office/drawing/2014/main" id="{8210554F-FCC8-4A3B-B4DD-432C8F79C3F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283897" y="2527103"/>
            <a:ext cx="1965395" cy="2088232"/>
          </a:xfrm>
          <a:custGeom>
            <a:avLst/>
            <a:gdLst>
              <a:gd name="connsiteX0" fmla="*/ 0 w 1965395"/>
              <a:gd name="connsiteY0" fmla="*/ 0 h 2088232"/>
              <a:gd name="connsiteX1" fmla="*/ 1965395 w 1965395"/>
              <a:gd name="connsiteY1" fmla="*/ 0 h 2088232"/>
              <a:gd name="connsiteX2" fmla="*/ 1965395 w 1965395"/>
              <a:gd name="connsiteY2" fmla="*/ 2088232 h 2088232"/>
              <a:gd name="connsiteX3" fmla="*/ 0 w 1965395"/>
              <a:gd name="connsiteY3" fmla="*/ 2088232 h 2088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5395" h="2088232">
                <a:moveTo>
                  <a:pt x="0" y="0"/>
                </a:moveTo>
                <a:lnTo>
                  <a:pt x="1965395" y="0"/>
                </a:lnTo>
                <a:lnTo>
                  <a:pt x="1965395" y="2088232"/>
                </a:lnTo>
                <a:lnTo>
                  <a:pt x="0" y="2088232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  <p:sp>
        <p:nvSpPr>
          <p:cNvPr id="14" name="Picture Placeholder 20">
            <a:extLst>
              <a:ext uri="{FF2B5EF4-FFF2-40B4-BE49-F238E27FC236}">
                <a16:creationId xmlns:a16="http://schemas.microsoft.com/office/drawing/2014/main" id="{43B54594-F160-4173-B891-805918E5421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446960" y="2527103"/>
            <a:ext cx="1965395" cy="2088232"/>
          </a:xfrm>
          <a:custGeom>
            <a:avLst/>
            <a:gdLst>
              <a:gd name="connsiteX0" fmla="*/ 0 w 1965395"/>
              <a:gd name="connsiteY0" fmla="*/ 0 h 2088232"/>
              <a:gd name="connsiteX1" fmla="*/ 1965395 w 1965395"/>
              <a:gd name="connsiteY1" fmla="*/ 0 h 2088232"/>
              <a:gd name="connsiteX2" fmla="*/ 1965395 w 1965395"/>
              <a:gd name="connsiteY2" fmla="*/ 2088232 h 2088232"/>
              <a:gd name="connsiteX3" fmla="*/ 0 w 1965395"/>
              <a:gd name="connsiteY3" fmla="*/ 2088232 h 2088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5395" h="2088232">
                <a:moveTo>
                  <a:pt x="0" y="0"/>
                </a:moveTo>
                <a:lnTo>
                  <a:pt x="1965395" y="0"/>
                </a:lnTo>
                <a:lnTo>
                  <a:pt x="1965395" y="2088232"/>
                </a:lnTo>
                <a:lnTo>
                  <a:pt x="0" y="2088232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</p:spTree>
    <p:extLst>
      <p:ext uri="{BB962C8B-B14F-4D97-AF65-F5344CB8AC3E}">
        <p14:creationId xmlns:p14="http://schemas.microsoft.com/office/powerpoint/2010/main" val="5820847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695589" y="2529444"/>
            <a:ext cx="2033203" cy="207139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3630928" y="2529444"/>
            <a:ext cx="2033203" cy="207139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6566267" y="2529444"/>
            <a:ext cx="2033203" cy="207139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9501605" y="2529444"/>
            <a:ext cx="2033203" cy="207139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98301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C3F05D-824B-4FFE-91E0-FBCAC937E9FB}" type="datetimeFigureOut">
              <a:rPr lang="ru-RU" smtClean="0"/>
              <a:pPr/>
              <a:t>15.03.2019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D680ED9-8FE7-4865-AB7A-163EFB1064CA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5986379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C3F05D-824B-4FFE-91E0-FBCAC937E9FB}" type="datetimeFigureOut">
              <a:rPr lang="ru-RU" smtClean="0"/>
              <a:pPr/>
              <a:t>15.03.2019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D680ED9-8FE7-4865-AB7A-163EFB1064CA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1414559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C3F05D-824B-4FFE-91E0-FBCAC937E9FB}" type="datetimeFigureOut">
              <a:rPr lang="ru-RU" smtClean="0"/>
              <a:pPr/>
              <a:t>15.03.2019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D680ED9-8FE7-4865-AB7A-163EFB1064CA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966530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C3F05D-824B-4FFE-91E0-FBCAC937E9FB}" type="datetimeFigureOut">
              <a:rPr lang="ru-RU" smtClean="0"/>
              <a:pPr/>
              <a:t>15.03.2019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D680ED9-8FE7-4865-AB7A-163EFB1064CA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9652430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C3F05D-824B-4FFE-91E0-FBCAC937E9FB}" type="datetimeFigureOut">
              <a:rPr lang="ru-RU" smtClean="0"/>
              <a:pPr/>
              <a:t>15.03.2019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D680ED9-8FE7-4865-AB7A-163EFB1064CA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192705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C3F05D-824B-4FFE-91E0-FBCAC937E9FB}" type="datetimeFigureOut">
              <a:rPr lang="ru-RU" smtClean="0"/>
              <a:pPr/>
              <a:t>15.03.2019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D680ED9-8FE7-4865-AB7A-163EFB1064CA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6562632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C3F05D-824B-4FFE-91E0-FBCAC937E9FB}" type="datetimeFigureOut">
              <a:rPr lang="ru-RU" smtClean="0"/>
              <a:pPr/>
              <a:t>15.03.2019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D680ED9-8FE7-4865-AB7A-163EFB1064CA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2824739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C3F05D-824B-4FFE-91E0-FBCAC937E9FB}" type="datetimeFigureOut">
              <a:rPr lang="ru-RU" smtClean="0"/>
              <a:pPr/>
              <a:t>15.03.2019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D680ED9-8FE7-4865-AB7A-163EFB1064CA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2356293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C3F05D-824B-4FFE-91E0-FBCAC937E9FB}" type="datetimeFigureOut">
              <a:rPr lang="ru-RU" smtClean="0"/>
              <a:pPr/>
              <a:t>15.03.2019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D680ED9-8FE7-4865-AB7A-163EFB1064CA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29056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2183398" y="1752848"/>
            <a:ext cx="3335233" cy="3287800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6936924" y="1752848"/>
            <a:ext cx="3335233" cy="3287800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591778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C3F05D-824B-4FFE-91E0-FBCAC937E9FB}" type="datetimeFigureOut">
              <a:rPr lang="ru-RU" smtClean="0"/>
              <a:pPr/>
              <a:t>15.03.2019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D680ED9-8FE7-4865-AB7A-163EFB1064CA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0821715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D680ED9-8FE7-4865-AB7A-163EFB1064CA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15577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099350" y="2161309"/>
            <a:ext cx="2595619" cy="2558705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4736593" y="2161309"/>
            <a:ext cx="2595619" cy="2558705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8373837" y="2161309"/>
            <a:ext cx="2595619" cy="2558705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36730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695589" y="2529444"/>
            <a:ext cx="2033203" cy="207139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3630928" y="2529444"/>
            <a:ext cx="2033203" cy="207139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6566267" y="2529444"/>
            <a:ext cx="2033203" cy="207139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9501605" y="2529444"/>
            <a:ext cx="2033203" cy="207139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8381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5062194" cy="6858000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39820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5842660" y="534390"/>
            <a:ext cx="5822213" cy="5688280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42708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1116280" y="985652"/>
            <a:ext cx="5062194" cy="4797631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60095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30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3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7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41.xml"/><Relationship Id="rId5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40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182623" y="6335489"/>
            <a:ext cx="1311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Ubuntu" panose="020B0504030602030204" pitchFamily="34" charset="0"/>
              </a:rPr>
              <a:t>itstep.org</a:t>
            </a:r>
            <a:endParaRPr lang="ru-RU" b="1" dirty="0">
              <a:solidFill>
                <a:srgbClr val="0070C0"/>
              </a:solidFill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69907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49" r:id="rId2"/>
    <p:sldLayoutId id="2147483650" r:id="rId3"/>
    <p:sldLayoutId id="2147483655" r:id="rId4"/>
    <p:sldLayoutId id="2147483687" r:id="rId5"/>
    <p:sldLayoutId id="2147483656" r:id="rId6"/>
    <p:sldLayoutId id="2147483657" r:id="rId7"/>
    <p:sldLayoutId id="2147483686" r:id="rId8"/>
    <p:sldLayoutId id="2147483652" r:id="rId9"/>
    <p:sldLayoutId id="2147483658" r:id="rId10"/>
    <p:sldLayoutId id="2147483683" r:id="rId11"/>
    <p:sldLayoutId id="2147483653" r:id="rId12"/>
    <p:sldLayoutId id="2147483654" r:id="rId13"/>
    <p:sldLayoutId id="2147483690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329184" y="6208776"/>
            <a:ext cx="1311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Ubuntu" panose="020B0504030602030204" pitchFamily="34" charset="0"/>
              </a:rPr>
              <a:t>itstep.org</a:t>
            </a:r>
            <a:endParaRPr lang="ru-RU" b="1" dirty="0">
              <a:solidFill>
                <a:schemeClr val="tx1"/>
              </a:solidFill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721528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9" r:id="rId1"/>
    <p:sldLayoutId id="2147483672" r:id="rId2"/>
    <p:sldLayoutId id="2147483673" r:id="rId3"/>
    <p:sldLayoutId id="2147483688" r:id="rId4"/>
    <p:sldLayoutId id="2147483684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91" r:id="rId15"/>
    <p:sldLayoutId id="2147483692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711587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7" Type="http://schemas.openxmlformats.org/officeDocument/2006/relationships/image" Target="../media/image50.emf"/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emf"/><Relationship Id="rId5" Type="http://schemas.openxmlformats.org/officeDocument/2006/relationships/image" Target="../media/image48.emf"/><Relationship Id="rId4" Type="http://schemas.openxmlformats.org/officeDocument/2006/relationships/image" Target="../media/image47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7" Type="http://schemas.openxmlformats.org/officeDocument/2006/relationships/image" Target="../media/image55.emf"/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emf"/><Relationship Id="rId5" Type="http://schemas.openxmlformats.org/officeDocument/2006/relationships/image" Target="../media/image53.emf"/><Relationship Id="rId4" Type="http://schemas.openxmlformats.org/officeDocument/2006/relationships/image" Target="../media/image45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7" Type="http://schemas.openxmlformats.org/officeDocument/2006/relationships/image" Target="../media/image58.emf"/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emf"/><Relationship Id="rId5" Type="http://schemas.openxmlformats.org/officeDocument/2006/relationships/image" Target="../media/image56.emf"/><Relationship Id="rId4" Type="http://schemas.openxmlformats.org/officeDocument/2006/relationships/image" Target="../media/image53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jpeg"/><Relationship Id="rId5" Type="http://schemas.openxmlformats.org/officeDocument/2006/relationships/image" Target="../media/image62.jpeg"/><Relationship Id="rId4" Type="http://schemas.openxmlformats.org/officeDocument/2006/relationships/image" Target="../media/image61.emf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65.png"/><Relationship Id="rId7" Type="http://schemas.openxmlformats.org/officeDocument/2006/relationships/image" Target="../media/image67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4.xml"/><Relationship Id="rId6" Type="http://schemas.microsoft.com/office/2007/relationships/hdphoto" Target="../media/hdphoto3.wdp"/><Relationship Id="rId5" Type="http://schemas.openxmlformats.org/officeDocument/2006/relationships/image" Target="../media/image66.png"/><Relationship Id="rId10" Type="http://schemas.microsoft.com/office/2007/relationships/hdphoto" Target="../media/hdphoto5.wdp"/><Relationship Id="rId4" Type="http://schemas.microsoft.com/office/2007/relationships/hdphoto" Target="../media/hdphoto2.wdp"/><Relationship Id="rId9" Type="http://schemas.openxmlformats.org/officeDocument/2006/relationships/image" Target="../media/image6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2.jpeg"/><Relationship Id="rId4" Type="http://schemas.openxmlformats.org/officeDocument/2006/relationships/image" Target="../media/image71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3" Type="http://schemas.openxmlformats.org/officeDocument/2006/relationships/image" Target="../media/image75.jpeg"/><Relationship Id="rId7" Type="http://schemas.openxmlformats.org/officeDocument/2006/relationships/image" Target="../media/image79.png"/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8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2.jp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emf"/><Relationship Id="rId13" Type="http://schemas.openxmlformats.org/officeDocument/2006/relationships/image" Target="../media/image24.emf"/><Relationship Id="rId3" Type="http://schemas.openxmlformats.org/officeDocument/2006/relationships/image" Target="../media/image14.emf"/><Relationship Id="rId7" Type="http://schemas.openxmlformats.org/officeDocument/2006/relationships/image" Target="../media/image18.emf"/><Relationship Id="rId12" Type="http://schemas.openxmlformats.org/officeDocument/2006/relationships/image" Target="../media/image23.emf"/><Relationship Id="rId17" Type="http://schemas.openxmlformats.org/officeDocument/2006/relationships/image" Target="../media/image28.emf"/><Relationship Id="rId2" Type="http://schemas.openxmlformats.org/officeDocument/2006/relationships/image" Target="../media/image13.emf"/><Relationship Id="rId16" Type="http://schemas.openxmlformats.org/officeDocument/2006/relationships/image" Target="../media/image27.emf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7.emf"/><Relationship Id="rId11" Type="http://schemas.openxmlformats.org/officeDocument/2006/relationships/image" Target="../media/image22.emf"/><Relationship Id="rId5" Type="http://schemas.openxmlformats.org/officeDocument/2006/relationships/image" Target="../media/image16.emf"/><Relationship Id="rId15" Type="http://schemas.openxmlformats.org/officeDocument/2006/relationships/image" Target="../media/image26.emf"/><Relationship Id="rId10" Type="http://schemas.openxmlformats.org/officeDocument/2006/relationships/image" Target="../media/image21.emf"/><Relationship Id="rId4" Type="http://schemas.openxmlformats.org/officeDocument/2006/relationships/image" Target="../media/image15.emf"/><Relationship Id="rId9" Type="http://schemas.openxmlformats.org/officeDocument/2006/relationships/image" Target="../media/image20.emf"/><Relationship Id="rId14" Type="http://schemas.openxmlformats.org/officeDocument/2006/relationships/image" Target="../media/image25.e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emf"/><Relationship Id="rId3" Type="http://schemas.openxmlformats.org/officeDocument/2006/relationships/image" Target="../media/image30.emf"/><Relationship Id="rId7" Type="http://schemas.openxmlformats.org/officeDocument/2006/relationships/image" Target="../media/image34.emf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emf"/><Relationship Id="rId5" Type="http://schemas.openxmlformats.org/officeDocument/2006/relationships/image" Target="../media/image32.emf"/><Relationship Id="rId4" Type="http://schemas.openxmlformats.org/officeDocument/2006/relationships/image" Target="../media/image31.emf"/><Relationship Id="rId9" Type="http://schemas.openxmlformats.org/officeDocument/2006/relationships/image" Target="../media/image36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6" Type="http://schemas.microsoft.com/office/2007/relationships/hdphoto" Target="../media/hdphoto1.wdp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/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67" r="25367"/>
          <a:stretch>
            <a:fillRect/>
          </a:stretch>
        </p:blipFill>
        <p:spPr/>
      </p:pic>
      <p:sp>
        <p:nvSpPr>
          <p:cNvPr id="3" name="Freeform: Shape 10">
            <a:extLst>
              <a:ext uri="{FF2B5EF4-FFF2-40B4-BE49-F238E27FC236}">
                <a16:creationId xmlns:a16="http://schemas.microsoft.com/office/drawing/2014/main" id="{46479EB3-7387-472E-8CF7-9A727E75937E}"/>
              </a:ext>
            </a:extLst>
          </p:cNvPr>
          <p:cNvSpPr/>
          <p:nvPr/>
        </p:nvSpPr>
        <p:spPr>
          <a:xfrm>
            <a:off x="4043363" y="1673246"/>
            <a:ext cx="4105275" cy="4105275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6" name="Прямоугольник 5"/>
          <p:cNvSpPr/>
          <p:nvPr/>
        </p:nvSpPr>
        <p:spPr>
          <a:xfrm>
            <a:off x="5498511" y="2781327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5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Ubuntu" panose="020B0504030602030204" pitchFamily="34" charset="0"/>
              </a:rPr>
              <a:t>IT</a:t>
            </a:r>
            <a:r>
              <a:rPr lang="ru-RU" sz="5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Ubuntu" panose="020B0504030602030204" pitchFamily="34" charset="0"/>
              </a:rPr>
              <a:t>-образование-</a:t>
            </a:r>
          </a:p>
          <a:p>
            <a:r>
              <a:rPr lang="ru-RU" sz="5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Ubuntu" panose="020B0504030602030204" pitchFamily="34" charset="0"/>
              </a:rPr>
              <a:t>ради будущего!</a:t>
            </a:r>
          </a:p>
        </p:txBody>
      </p:sp>
      <p:sp>
        <p:nvSpPr>
          <p:cNvPr id="7" name="Прямоугольник 6"/>
          <p:cNvSpPr/>
          <p:nvPr/>
        </p:nvSpPr>
        <p:spPr>
          <a:xfrm>
            <a:off x="10290245" y="0"/>
            <a:ext cx="1432560" cy="217932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8538" y="766044"/>
            <a:ext cx="1175973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356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/>
          <p:cNvSpPr/>
          <p:nvPr/>
        </p:nvSpPr>
        <p:spPr>
          <a:xfrm flipV="1">
            <a:off x="0" y="0"/>
            <a:ext cx="5807034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TextBox 1"/>
          <p:cNvSpPr txBox="1"/>
          <p:nvPr/>
        </p:nvSpPr>
        <p:spPr>
          <a:xfrm>
            <a:off x="745785" y="2025014"/>
            <a:ext cx="342009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Ubuntu" panose="020B0504030602030204" pitchFamily="34" charset="0"/>
              </a:rPr>
              <a:t>Разработка </a:t>
            </a:r>
            <a:endParaRPr lang="en-US" sz="3200" dirty="0">
              <a:solidFill>
                <a:schemeClr val="bg1"/>
              </a:solidFill>
              <a:latin typeface="Ubuntu" panose="020B0504030602030204" pitchFamily="34" charset="0"/>
            </a:endParaRPr>
          </a:p>
          <a:p>
            <a:r>
              <a:rPr lang="ru-RU" sz="3200" dirty="0">
                <a:solidFill>
                  <a:schemeClr val="bg1"/>
                </a:solidFill>
                <a:latin typeface="Ubuntu" panose="020B0504030602030204" pitchFamily="34" charset="0"/>
              </a:rPr>
              <a:t>программного </a:t>
            </a:r>
            <a:endParaRPr lang="en-US" sz="3200" dirty="0">
              <a:solidFill>
                <a:schemeClr val="bg1"/>
              </a:solidFill>
              <a:latin typeface="Ubuntu" panose="020B0504030602030204" pitchFamily="34" charset="0"/>
            </a:endParaRPr>
          </a:p>
          <a:p>
            <a:r>
              <a:rPr lang="ru-RU" sz="3200" dirty="0">
                <a:solidFill>
                  <a:schemeClr val="bg1"/>
                </a:solidFill>
                <a:latin typeface="Ubuntu" panose="020B0504030602030204" pitchFamily="34" charset="0"/>
              </a:rPr>
              <a:t>обеспечения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46347" y="614048"/>
            <a:ext cx="56673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>
                <a:solidFill>
                  <a:schemeClr val="bg1"/>
                </a:solidFill>
                <a:latin typeface="Ubuntu" panose="020B0504030602030204" pitchFamily="34" charset="0"/>
              </a:rPr>
              <a:t>ПРОГРАММА ОБУЧЕНИЯ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267629" y="1453175"/>
            <a:ext cx="5429095" cy="4985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70C0"/>
                </a:solidFill>
                <a:latin typeface="Ubuntu" panose="020B0504030602030204" pitchFamily="34" charset="0"/>
              </a:rPr>
              <a:t>Современные технологии программирования.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70C0"/>
                </a:solidFill>
                <a:latin typeface="Ubuntu" panose="020B0504030602030204" pitchFamily="34" charset="0"/>
              </a:rPr>
              <a:t>Языки программирования (C, C++, C#, </a:t>
            </a:r>
            <a:r>
              <a:rPr lang="ru-RU" dirty="0" err="1">
                <a:solidFill>
                  <a:srgbClr val="0070C0"/>
                </a:solidFill>
                <a:latin typeface="Ubuntu" panose="020B0504030602030204" pitchFamily="34" charset="0"/>
              </a:rPr>
              <a:t>Java</a:t>
            </a:r>
            <a:r>
              <a:rPr lang="ru-RU" dirty="0">
                <a:solidFill>
                  <a:srgbClr val="0070C0"/>
                </a:solidFill>
                <a:latin typeface="Ubuntu" panose="020B0504030602030204" pitchFamily="34" charset="0"/>
              </a:rPr>
              <a:t>, </a:t>
            </a:r>
            <a:r>
              <a:rPr lang="ru-RU" dirty="0" err="1">
                <a:solidFill>
                  <a:srgbClr val="0070C0"/>
                </a:solidFill>
                <a:latin typeface="Ubuntu" panose="020B0504030602030204" pitchFamily="34" charset="0"/>
              </a:rPr>
              <a:t>JavaScript</a:t>
            </a:r>
            <a:r>
              <a:rPr lang="ru-RU" dirty="0">
                <a:solidFill>
                  <a:srgbClr val="0070C0"/>
                </a:solidFill>
                <a:latin typeface="Ubuntu" panose="020B0504030602030204" pitchFamily="34" charset="0"/>
              </a:rPr>
              <a:t>, PHP и др.)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70C0"/>
                </a:solidFill>
                <a:latin typeface="Ubuntu" panose="020B0504030602030204" pitchFamily="34" charset="0"/>
              </a:rPr>
              <a:t>Методы командной разработки.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70C0"/>
                </a:solidFill>
                <a:latin typeface="Ubuntu" panose="020B0504030602030204" pitchFamily="34" charset="0"/>
              </a:rPr>
              <a:t>Технологии программирования и администрирования баз данных.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70C0"/>
                </a:solidFill>
                <a:latin typeface="Ubuntu" panose="020B0504030602030204" pitchFamily="34" charset="0"/>
              </a:rPr>
              <a:t>Паттерны проектирования ПО.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70C0"/>
                </a:solidFill>
                <a:latin typeface="Ubuntu" panose="020B0504030602030204" pitchFamily="34" charset="0"/>
              </a:rPr>
              <a:t>Разработка ПО под мобильные платформы </a:t>
            </a:r>
            <a:r>
              <a:rPr lang="ru-RU" dirty="0" err="1">
                <a:solidFill>
                  <a:srgbClr val="0070C0"/>
                </a:solidFill>
                <a:latin typeface="Ubuntu" panose="020B0504030602030204" pitchFamily="34" charset="0"/>
              </a:rPr>
              <a:t>Android</a:t>
            </a:r>
            <a:r>
              <a:rPr lang="ru-RU" dirty="0">
                <a:solidFill>
                  <a:srgbClr val="0070C0"/>
                </a:solidFill>
                <a:latin typeface="Ubuntu" panose="020B0504030602030204" pitchFamily="34" charset="0"/>
              </a:rPr>
              <a:t>, </a:t>
            </a:r>
            <a:r>
              <a:rPr lang="ru-RU" dirty="0" err="1">
                <a:solidFill>
                  <a:srgbClr val="0070C0"/>
                </a:solidFill>
                <a:latin typeface="Ubuntu" panose="020B0504030602030204" pitchFamily="34" charset="0"/>
              </a:rPr>
              <a:t>iOS</a:t>
            </a:r>
            <a:r>
              <a:rPr lang="ru-RU" dirty="0">
                <a:solidFill>
                  <a:srgbClr val="0070C0"/>
                </a:solidFill>
                <a:latin typeface="Ubuntu" panose="020B0504030602030204" pitchFamily="34" charset="0"/>
              </a:rPr>
              <a:t>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70C0"/>
                </a:solidFill>
                <a:latin typeface="Ubuntu" panose="020B0504030602030204" pitchFamily="34" charset="0"/>
              </a:rPr>
              <a:t>Разработка WEB-приложений.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70C0"/>
                </a:solidFill>
                <a:latin typeface="Ubuntu" panose="020B0504030602030204" pitchFamily="34" charset="0"/>
              </a:rPr>
              <a:t>Разработка игр.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70C0"/>
                </a:solidFill>
                <a:latin typeface="Ubuntu" panose="020B0504030602030204" pitchFamily="34" charset="0"/>
              </a:rPr>
              <a:t>Сетевые приложения.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70C0"/>
                </a:solidFill>
                <a:latin typeface="Ubuntu" panose="020B0504030602030204" pitchFamily="34" charset="0"/>
              </a:rPr>
              <a:t>Современные технологии безопасности ПО.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70C0"/>
                </a:solidFill>
                <a:latin typeface="Ubuntu" panose="020B0504030602030204" pitchFamily="34" charset="0"/>
              </a:rPr>
              <a:t>Проектный менеджмент.</a:t>
            </a:r>
          </a:p>
          <a:p>
            <a:pPr marL="228600" indent="-228600" fontAlgn="base"/>
            <a:endParaRPr lang="en-US" sz="1600" dirty="0">
              <a:solidFill>
                <a:srgbClr val="0070C0"/>
              </a:solidFill>
              <a:latin typeface="Ubuntu" panose="020B0504030602030204" pitchFamily="34" charset="0"/>
            </a:endParaRPr>
          </a:p>
          <a:p>
            <a:pPr marL="228600" indent="-228600" fontAlgn="base"/>
            <a:endParaRPr lang="en-US" sz="1600" dirty="0">
              <a:solidFill>
                <a:srgbClr val="0070C0"/>
              </a:solidFill>
              <a:latin typeface="Ubuntu" panose="020B0504030602030204" pitchFamily="34" charset="0"/>
            </a:endParaRPr>
          </a:p>
          <a:p>
            <a:pPr marL="228600" indent="-228600" fontAlgn="base"/>
            <a:r>
              <a:rPr lang="en-US" sz="1600" dirty="0">
                <a:solidFill>
                  <a:srgbClr val="0070C0"/>
                </a:solidFill>
                <a:latin typeface="Ubuntu" panose="020B0504030602030204" pitchFamily="34" charset="0"/>
              </a:rPr>
              <a:t>	</a:t>
            </a:r>
            <a:endParaRPr lang="uk-UA" sz="1600" dirty="0">
              <a:solidFill>
                <a:srgbClr val="0070C0"/>
              </a:solidFill>
              <a:latin typeface="Ubuntu" panose="020B050403060203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46347" y="5485048"/>
            <a:ext cx="524567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solidFill>
                  <a:srgbClr val="FFFF00"/>
                </a:solidFill>
              </a:rPr>
              <a:t>В программу обучения входят авторизованные курсы</a:t>
            </a:r>
            <a:r>
              <a:rPr lang="ru-RU" sz="1400" cap="small" dirty="0">
                <a:solidFill>
                  <a:srgbClr val="FFFF00"/>
                </a:solidFill>
              </a:rPr>
              <a:t> </a:t>
            </a:r>
          </a:p>
          <a:p>
            <a:r>
              <a:rPr lang="en-US" sz="1400" cap="small" dirty="0">
                <a:solidFill>
                  <a:srgbClr val="FFFF00"/>
                </a:solidFill>
              </a:rPr>
              <a:t>CISCO NETWORKING ACADEMY </a:t>
            </a:r>
            <a:endParaRPr lang="ru-RU" sz="1400" cap="small" dirty="0">
              <a:solidFill>
                <a:srgbClr val="FFFF00"/>
              </a:solidFill>
            </a:endParaRPr>
          </a:p>
          <a:p>
            <a:r>
              <a:rPr lang="ru-RU" sz="1400" cap="small" dirty="0">
                <a:solidFill>
                  <a:srgbClr val="FFFF00"/>
                </a:solidFill>
              </a:rPr>
              <a:t>и </a:t>
            </a:r>
            <a:r>
              <a:rPr lang="en-US" sz="1400" cap="small" dirty="0">
                <a:solidFill>
                  <a:srgbClr val="FFFF00"/>
                </a:solidFill>
              </a:rPr>
              <a:t>MICROSOFT IMAGINE ACADEMY</a:t>
            </a:r>
            <a:endParaRPr lang="ru-RU" sz="1400" dirty="0">
              <a:solidFill>
                <a:srgbClr val="FFFF00"/>
              </a:solidFill>
            </a:endParaRPr>
          </a:p>
          <a:p>
            <a:endParaRPr lang="ru-RU" sz="1400" cap="small" dirty="0"/>
          </a:p>
        </p:txBody>
      </p:sp>
      <p:sp>
        <p:nvSpPr>
          <p:cNvPr id="7" name="Freeform: Shape 29">
            <a:extLst>
              <a:ext uri="{FF2B5EF4-FFF2-40B4-BE49-F238E27FC236}">
                <a16:creationId xmlns:a16="http://schemas.microsoft.com/office/drawing/2014/main" id="{E29DBB74-FD5D-48F8-8DE0-E91455CD0A97}"/>
              </a:ext>
            </a:extLst>
          </p:cNvPr>
          <p:cNvSpPr/>
          <p:nvPr/>
        </p:nvSpPr>
        <p:spPr>
          <a:xfrm>
            <a:off x="575606" y="1453175"/>
            <a:ext cx="2922185" cy="2918964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08171319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/>
          <p:cNvSpPr/>
          <p:nvPr/>
        </p:nvSpPr>
        <p:spPr>
          <a:xfrm flipV="1">
            <a:off x="6657770" y="1264100"/>
            <a:ext cx="4391252" cy="6240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3B060A42-5280-4B75-810F-7182B0A6167D}"/>
              </a:ext>
            </a:extLst>
          </p:cNvPr>
          <p:cNvGrpSpPr/>
          <p:nvPr/>
        </p:nvGrpSpPr>
        <p:grpSpPr>
          <a:xfrm>
            <a:off x="946883" y="1901092"/>
            <a:ext cx="4138234" cy="1022889"/>
            <a:chOff x="946883" y="1901092"/>
            <a:chExt cx="4138234" cy="1022889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AFC4DDA-9900-41C2-861A-8195A05D194F}"/>
                </a:ext>
              </a:extLst>
            </p:cNvPr>
            <p:cNvSpPr txBox="1"/>
            <p:nvPr/>
          </p:nvSpPr>
          <p:spPr>
            <a:xfrm>
              <a:off x="2200947" y="2003361"/>
              <a:ext cx="288417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400" b="1" dirty="0">
                  <a:solidFill>
                    <a:srgbClr val="0070C0"/>
                  </a:solidFill>
                  <a:latin typeface="+mj-lt"/>
                </a:rPr>
                <a:t>СВОБОДНЫЙ </a:t>
              </a:r>
              <a:endParaRPr lang="en-US" sz="2400" b="1" dirty="0">
                <a:solidFill>
                  <a:srgbClr val="0070C0"/>
                </a:solidFill>
                <a:latin typeface="+mj-lt"/>
              </a:endParaRPr>
            </a:p>
            <a:p>
              <a:r>
                <a:rPr lang="ru-RU" sz="2400" b="1" dirty="0">
                  <a:solidFill>
                    <a:srgbClr val="0070C0"/>
                  </a:solidFill>
                  <a:latin typeface="+mj-lt"/>
                </a:rPr>
                <a:t>ГРАФИК</a:t>
              </a:r>
            </a:p>
          </p:txBody>
        </p:sp>
        <p:sp>
          <p:nvSpPr>
            <p:cNvPr id="10" name="Freeform: Shape 29">
              <a:extLst>
                <a:ext uri="{FF2B5EF4-FFF2-40B4-BE49-F238E27FC236}">
                  <a16:creationId xmlns:a16="http://schemas.microsoft.com/office/drawing/2014/main" id="{2C59410B-5919-4A22-83F5-8BF359CF3653}"/>
                </a:ext>
              </a:extLst>
            </p:cNvPr>
            <p:cNvSpPr/>
            <p:nvPr/>
          </p:nvSpPr>
          <p:spPr>
            <a:xfrm>
              <a:off x="946883" y="1901092"/>
              <a:ext cx="1024017" cy="1022889"/>
            </a:xfrm>
            <a:custGeom>
              <a:avLst/>
              <a:gdLst>
                <a:gd name="connsiteX0" fmla="*/ 0 w 2520280"/>
                <a:gd name="connsiteY0" fmla="*/ 0 h 2520280"/>
                <a:gd name="connsiteX1" fmla="*/ 2520280 w 2520280"/>
                <a:gd name="connsiteY1" fmla="*/ 0 h 2520280"/>
                <a:gd name="connsiteX2" fmla="*/ 2520280 w 2520280"/>
                <a:gd name="connsiteY2" fmla="*/ 612068 h 2520280"/>
                <a:gd name="connsiteX3" fmla="*/ 2412268 w 2520280"/>
                <a:gd name="connsiteY3" fmla="*/ 612068 h 2520280"/>
                <a:gd name="connsiteX4" fmla="*/ 2412268 w 2520280"/>
                <a:gd name="connsiteY4" fmla="*/ 108012 h 2520280"/>
                <a:gd name="connsiteX5" fmla="*/ 108012 w 2520280"/>
                <a:gd name="connsiteY5" fmla="*/ 108012 h 2520280"/>
                <a:gd name="connsiteX6" fmla="*/ 108012 w 2520280"/>
                <a:gd name="connsiteY6" fmla="*/ 2412268 h 2520280"/>
                <a:gd name="connsiteX7" fmla="*/ 2412268 w 2520280"/>
                <a:gd name="connsiteY7" fmla="*/ 2412268 h 2520280"/>
                <a:gd name="connsiteX8" fmla="*/ 2412268 w 2520280"/>
                <a:gd name="connsiteY8" fmla="*/ 1908212 h 2520280"/>
                <a:gd name="connsiteX9" fmla="*/ 2520280 w 2520280"/>
                <a:gd name="connsiteY9" fmla="*/ 1908212 h 2520280"/>
                <a:gd name="connsiteX10" fmla="*/ 2520280 w 2520280"/>
                <a:gd name="connsiteY10" fmla="*/ 2520280 h 2520280"/>
                <a:gd name="connsiteX11" fmla="*/ 0 w 2520280"/>
                <a:gd name="connsiteY11" fmla="*/ 2520280 h 2520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0280" h="2520280">
                  <a:moveTo>
                    <a:pt x="0" y="0"/>
                  </a:moveTo>
                  <a:lnTo>
                    <a:pt x="2520280" y="0"/>
                  </a:lnTo>
                  <a:lnTo>
                    <a:pt x="2520280" y="612068"/>
                  </a:lnTo>
                  <a:lnTo>
                    <a:pt x="2412268" y="612068"/>
                  </a:lnTo>
                  <a:lnTo>
                    <a:pt x="2412268" y="108012"/>
                  </a:lnTo>
                  <a:lnTo>
                    <a:pt x="108012" y="108012"/>
                  </a:lnTo>
                  <a:lnTo>
                    <a:pt x="108012" y="2412268"/>
                  </a:lnTo>
                  <a:lnTo>
                    <a:pt x="2412268" y="2412268"/>
                  </a:lnTo>
                  <a:lnTo>
                    <a:pt x="2412268" y="1908212"/>
                  </a:lnTo>
                  <a:lnTo>
                    <a:pt x="2520280" y="1908212"/>
                  </a:lnTo>
                  <a:lnTo>
                    <a:pt x="2520280" y="2520280"/>
                  </a:lnTo>
                  <a:lnTo>
                    <a:pt x="0" y="252028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/>
            </a:p>
          </p:txBody>
        </p:sp>
        <p:pic>
          <p:nvPicPr>
            <p:cNvPr id="11" name="Рисунок 10">
              <a:extLst>
                <a:ext uri="{FF2B5EF4-FFF2-40B4-BE49-F238E27FC236}">
                  <a16:creationId xmlns:a16="http://schemas.microsoft.com/office/drawing/2014/main" id="{C673B915-FC02-46E0-BF1A-ECFDB08322E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66102" y="2031069"/>
              <a:ext cx="790107" cy="790717"/>
            </a:xfrm>
            <a:prstGeom prst="rect">
              <a:avLst/>
            </a:prstGeom>
          </p:spPr>
        </p:pic>
      </p:grp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61149AFD-953E-412E-B7BF-BF891274B191}"/>
              </a:ext>
            </a:extLst>
          </p:cNvPr>
          <p:cNvGrpSpPr/>
          <p:nvPr/>
        </p:nvGrpSpPr>
        <p:grpSpPr>
          <a:xfrm>
            <a:off x="6735924" y="1796649"/>
            <a:ext cx="5588934" cy="1200329"/>
            <a:chOff x="6735924" y="1796649"/>
            <a:chExt cx="5588934" cy="12003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9729BAD-F405-42B8-87EB-54EA24C1CDE7}"/>
                </a:ext>
              </a:extLst>
            </p:cNvPr>
            <p:cNvSpPr txBox="1"/>
            <p:nvPr/>
          </p:nvSpPr>
          <p:spPr>
            <a:xfrm>
              <a:off x="7933606" y="1796649"/>
              <a:ext cx="439125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400" b="1" dirty="0">
                  <a:solidFill>
                    <a:srgbClr val="0070C0"/>
                  </a:solidFill>
                  <a:latin typeface="+mj-lt"/>
                </a:rPr>
                <a:t>РАБОТА В ИННОВАЦИОННОЙ</a:t>
              </a:r>
              <a:endParaRPr lang="en-US" sz="2400" b="1" dirty="0">
                <a:solidFill>
                  <a:srgbClr val="0070C0"/>
                </a:solidFill>
                <a:latin typeface="+mj-lt"/>
              </a:endParaRPr>
            </a:p>
            <a:p>
              <a:r>
                <a:rPr lang="ru-RU" sz="2400" b="1" dirty="0">
                  <a:solidFill>
                    <a:srgbClr val="0070C0"/>
                  </a:solidFill>
                  <a:latin typeface="+mj-lt"/>
                </a:rPr>
                <a:t>КОМПАНИИ</a:t>
              </a:r>
            </a:p>
          </p:txBody>
        </p:sp>
        <p:sp>
          <p:nvSpPr>
            <p:cNvPr id="14" name="Freeform: Shape 29">
              <a:extLst>
                <a:ext uri="{FF2B5EF4-FFF2-40B4-BE49-F238E27FC236}">
                  <a16:creationId xmlns:a16="http://schemas.microsoft.com/office/drawing/2014/main" id="{4C29DB75-62BD-4AB1-B78C-C309985AA8F8}"/>
                </a:ext>
              </a:extLst>
            </p:cNvPr>
            <p:cNvSpPr/>
            <p:nvPr/>
          </p:nvSpPr>
          <p:spPr>
            <a:xfrm>
              <a:off x="6735924" y="1901092"/>
              <a:ext cx="1024017" cy="1022889"/>
            </a:xfrm>
            <a:custGeom>
              <a:avLst/>
              <a:gdLst>
                <a:gd name="connsiteX0" fmla="*/ 0 w 2520280"/>
                <a:gd name="connsiteY0" fmla="*/ 0 h 2520280"/>
                <a:gd name="connsiteX1" fmla="*/ 2520280 w 2520280"/>
                <a:gd name="connsiteY1" fmla="*/ 0 h 2520280"/>
                <a:gd name="connsiteX2" fmla="*/ 2520280 w 2520280"/>
                <a:gd name="connsiteY2" fmla="*/ 612068 h 2520280"/>
                <a:gd name="connsiteX3" fmla="*/ 2412268 w 2520280"/>
                <a:gd name="connsiteY3" fmla="*/ 612068 h 2520280"/>
                <a:gd name="connsiteX4" fmla="*/ 2412268 w 2520280"/>
                <a:gd name="connsiteY4" fmla="*/ 108012 h 2520280"/>
                <a:gd name="connsiteX5" fmla="*/ 108012 w 2520280"/>
                <a:gd name="connsiteY5" fmla="*/ 108012 h 2520280"/>
                <a:gd name="connsiteX6" fmla="*/ 108012 w 2520280"/>
                <a:gd name="connsiteY6" fmla="*/ 2412268 h 2520280"/>
                <a:gd name="connsiteX7" fmla="*/ 2412268 w 2520280"/>
                <a:gd name="connsiteY7" fmla="*/ 2412268 h 2520280"/>
                <a:gd name="connsiteX8" fmla="*/ 2412268 w 2520280"/>
                <a:gd name="connsiteY8" fmla="*/ 1908212 h 2520280"/>
                <a:gd name="connsiteX9" fmla="*/ 2520280 w 2520280"/>
                <a:gd name="connsiteY9" fmla="*/ 1908212 h 2520280"/>
                <a:gd name="connsiteX10" fmla="*/ 2520280 w 2520280"/>
                <a:gd name="connsiteY10" fmla="*/ 2520280 h 2520280"/>
                <a:gd name="connsiteX11" fmla="*/ 0 w 2520280"/>
                <a:gd name="connsiteY11" fmla="*/ 2520280 h 2520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0280" h="2520280">
                  <a:moveTo>
                    <a:pt x="0" y="0"/>
                  </a:moveTo>
                  <a:lnTo>
                    <a:pt x="2520280" y="0"/>
                  </a:lnTo>
                  <a:lnTo>
                    <a:pt x="2520280" y="612068"/>
                  </a:lnTo>
                  <a:lnTo>
                    <a:pt x="2412268" y="612068"/>
                  </a:lnTo>
                  <a:lnTo>
                    <a:pt x="2412268" y="108012"/>
                  </a:lnTo>
                  <a:lnTo>
                    <a:pt x="108012" y="108012"/>
                  </a:lnTo>
                  <a:lnTo>
                    <a:pt x="108012" y="2412268"/>
                  </a:lnTo>
                  <a:lnTo>
                    <a:pt x="2412268" y="2412268"/>
                  </a:lnTo>
                  <a:lnTo>
                    <a:pt x="2412268" y="1908212"/>
                  </a:lnTo>
                  <a:lnTo>
                    <a:pt x="2520280" y="1908212"/>
                  </a:lnTo>
                  <a:lnTo>
                    <a:pt x="2520280" y="2520280"/>
                  </a:lnTo>
                  <a:lnTo>
                    <a:pt x="0" y="252028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/>
            </a:p>
          </p:txBody>
        </p:sp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DDCEF8B9-D1BC-4353-AE6D-2BA4D096A9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44863" y="2011467"/>
              <a:ext cx="806138" cy="845640"/>
            </a:xfrm>
            <a:prstGeom prst="rect">
              <a:avLst/>
            </a:prstGeom>
          </p:spPr>
        </p:pic>
      </p:grpSp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AF79C218-F04D-419D-8234-233D2948D2E9}"/>
              </a:ext>
            </a:extLst>
          </p:cNvPr>
          <p:cNvGrpSpPr/>
          <p:nvPr/>
        </p:nvGrpSpPr>
        <p:grpSpPr>
          <a:xfrm>
            <a:off x="887608" y="4936054"/>
            <a:ext cx="4752883" cy="1022889"/>
            <a:chOff x="887608" y="4936054"/>
            <a:chExt cx="4752883" cy="1022889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A34A0B8-73B6-4E6D-9BD6-5E4348B7613A}"/>
                </a:ext>
              </a:extLst>
            </p:cNvPr>
            <p:cNvSpPr txBox="1"/>
            <p:nvPr/>
          </p:nvSpPr>
          <p:spPr>
            <a:xfrm>
              <a:off x="2200947" y="5024391"/>
              <a:ext cx="343954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400" b="1" dirty="0">
                  <a:solidFill>
                    <a:srgbClr val="0070C0"/>
                  </a:solidFill>
                  <a:latin typeface="+mj-lt"/>
                </a:rPr>
                <a:t>ВЫСОКАЯ </a:t>
              </a:r>
              <a:endParaRPr lang="en-US" sz="2400" b="1" dirty="0">
                <a:solidFill>
                  <a:srgbClr val="0070C0"/>
                </a:solidFill>
                <a:latin typeface="+mj-lt"/>
              </a:endParaRPr>
            </a:p>
            <a:p>
              <a:r>
                <a:rPr lang="ru-RU" sz="2400" b="1" dirty="0">
                  <a:solidFill>
                    <a:srgbClr val="0070C0"/>
                  </a:solidFill>
                  <a:latin typeface="+mj-lt"/>
                </a:rPr>
                <a:t>ОПЛАТА ТРУДА</a:t>
              </a:r>
            </a:p>
          </p:txBody>
        </p:sp>
        <p:sp>
          <p:nvSpPr>
            <p:cNvPr id="18" name="Freeform: Shape 29">
              <a:extLst>
                <a:ext uri="{FF2B5EF4-FFF2-40B4-BE49-F238E27FC236}">
                  <a16:creationId xmlns:a16="http://schemas.microsoft.com/office/drawing/2014/main" id="{CAACE8CD-332F-4B2D-B127-A752A7356487}"/>
                </a:ext>
              </a:extLst>
            </p:cNvPr>
            <p:cNvSpPr/>
            <p:nvPr/>
          </p:nvSpPr>
          <p:spPr>
            <a:xfrm>
              <a:off x="887608" y="4936054"/>
              <a:ext cx="1024017" cy="1022889"/>
            </a:xfrm>
            <a:custGeom>
              <a:avLst/>
              <a:gdLst>
                <a:gd name="connsiteX0" fmla="*/ 0 w 2520280"/>
                <a:gd name="connsiteY0" fmla="*/ 0 h 2520280"/>
                <a:gd name="connsiteX1" fmla="*/ 2520280 w 2520280"/>
                <a:gd name="connsiteY1" fmla="*/ 0 h 2520280"/>
                <a:gd name="connsiteX2" fmla="*/ 2520280 w 2520280"/>
                <a:gd name="connsiteY2" fmla="*/ 612068 h 2520280"/>
                <a:gd name="connsiteX3" fmla="*/ 2412268 w 2520280"/>
                <a:gd name="connsiteY3" fmla="*/ 612068 h 2520280"/>
                <a:gd name="connsiteX4" fmla="*/ 2412268 w 2520280"/>
                <a:gd name="connsiteY4" fmla="*/ 108012 h 2520280"/>
                <a:gd name="connsiteX5" fmla="*/ 108012 w 2520280"/>
                <a:gd name="connsiteY5" fmla="*/ 108012 h 2520280"/>
                <a:gd name="connsiteX6" fmla="*/ 108012 w 2520280"/>
                <a:gd name="connsiteY6" fmla="*/ 2412268 h 2520280"/>
                <a:gd name="connsiteX7" fmla="*/ 2412268 w 2520280"/>
                <a:gd name="connsiteY7" fmla="*/ 2412268 h 2520280"/>
                <a:gd name="connsiteX8" fmla="*/ 2412268 w 2520280"/>
                <a:gd name="connsiteY8" fmla="*/ 1908212 h 2520280"/>
                <a:gd name="connsiteX9" fmla="*/ 2520280 w 2520280"/>
                <a:gd name="connsiteY9" fmla="*/ 1908212 h 2520280"/>
                <a:gd name="connsiteX10" fmla="*/ 2520280 w 2520280"/>
                <a:gd name="connsiteY10" fmla="*/ 2520280 h 2520280"/>
                <a:gd name="connsiteX11" fmla="*/ 0 w 2520280"/>
                <a:gd name="connsiteY11" fmla="*/ 2520280 h 2520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0280" h="2520280">
                  <a:moveTo>
                    <a:pt x="0" y="0"/>
                  </a:moveTo>
                  <a:lnTo>
                    <a:pt x="2520280" y="0"/>
                  </a:lnTo>
                  <a:lnTo>
                    <a:pt x="2520280" y="612068"/>
                  </a:lnTo>
                  <a:lnTo>
                    <a:pt x="2412268" y="612068"/>
                  </a:lnTo>
                  <a:lnTo>
                    <a:pt x="2412268" y="108012"/>
                  </a:lnTo>
                  <a:lnTo>
                    <a:pt x="108012" y="108012"/>
                  </a:lnTo>
                  <a:lnTo>
                    <a:pt x="108012" y="2412268"/>
                  </a:lnTo>
                  <a:lnTo>
                    <a:pt x="2412268" y="2412268"/>
                  </a:lnTo>
                  <a:lnTo>
                    <a:pt x="2412268" y="1908212"/>
                  </a:lnTo>
                  <a:lnTo>
                    <a:pt x="2520280" y="1908212"/>
                  </a:lnTo>
                  <a:lnTo>
                    <a:pt x="2520280" y="2520280"/>
                  </a:lnTo>
                  <a:lnTo>
                    <a:pt x="0" y="252028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/>
            </a:p>
          </p:txBody>
        </p:sp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5D71D9DB-3347-40DE-AA8F-F053761FBEC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8746" y="5019468"/>
              <a:ext cx="786713" cy="835920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DF885E89-6BA4-4D1F-ADFD-939C905D77AA}"/>
              </a:ext>
            </a:extLst>
          </p:cNvPr>
          <p:cNvGrpSpPr/>
          <p:nvPr/>
        </p:nvGrpSpPr>
        <p:grpSpPr>
          <a:xfrm>
            <a:off x="6735924" y="4936054"/>
            <a:ext cx="4081852" cy="1022889"/>
            <a:chOff x="6735924" y="4936054"/>
            <a:chExt cx="4081852" cy="1022889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3F87428-2F5D-415C-8153-2B2915126A9C}"/>
                </a:ext>
              </a:extLst>
            </p:cNvPr>
            <p:cNvSpPr txBox="1"/>
            <p:nvPr/>
          </p:nvSpPr>
          <p:spPr>
            <a:xfrm>
              <a:off x="7933606" y="5039106"/>
              <a:ext cx="288417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400" b="1" dirty="0">
                  <a:solidFill>
                    <a:srgbClr val="0070C0"/>
                  </a:solidFill>
                  <a:latin typeface="+mj-lt"/>
                </a:rPr>
                <a:t>КАРЬЕРНЫЙ </a:t>
              </a:r>
            </a:p>
            <a:p>
              <a:r>
                <a:rPr lang="ru-RU" sz="2400" b="1" dirty="0">
                  <a:solidFill>
                    <a:srgbClr val="0070C0"/>
                  </a:solidFill>
                  <a:latin typeface="+mj-lt"/>
                </a:rPr>
                <a:t>РОСТ</a:t>
              </a:r>
            </a:p>
          </p:txBody>
        </p:sp>
        <p:sp>
          <p:nvSpPr>
            <p:cNvPr id="22" name="Freeform: Shape 29">
              <a:extLst>
                <a:ext uri="{FF2B5EF4-FFF2-40B4-BE49-F238E27FC236}">
                  <a16:creationId xmlns:a16="http://schemas.microsoft.com/office/drawing/2014/main" id="{0B337690-4598-44F4-9597-1A8E1AF0441E}"/>
                </a:ext>
              </a:extLst>
            </p:cNvPr>
            <p:cNvSpPr/>
            <p:nvPr/>
          </p:nvSpPr>
          <p:spPr>
            <a:xfrm>
              <a:off x="6735924" y="4936054"/>
              <a:ext cx="1024017" cy="1022889"/>
            </a:xfrm>
            <a:custGeom>
              <a:avLst/>
              <a:gdLst>
                <a:gd name="connsiteX0" fmla="*/ 0 w 2520280"/>
                <a:gd name="connsiteY0" fmla="*/ 0 h 2520280"/>
                <a:gd name="connsiteX1" fmla="*/ 2520280 w 2520280"/>
                <a:gd name="connsiteY1" fmla="*/ 0 h 2520280"/>
                <a:gd name="connsiteX2" fmla="*/ 2520280 w 2520280"/>
                <a:gd name="connsiteY2" fmla="*/ 612068 h 2520280"/>
                <a:gd name="connsiteX3" fmla="*/ 2412268 w 2520280"/>
                <a:gd name="connsiteY3" fmla="*/ 612068 h 2520280"/>
                <a:gd name="connsiteX4" fmla="*/ 2412268 w 2520280"/>
                <a:gd name="connsiteY4" fmla="*/ 108012 h 2520280"/>
                <a:gd name="connsiteX5" fmla="*/ 108012 w 2520280"/>
                <a:gd name="connsiteY5" fmla="*/ 108012 h 2520280"/>
                <a:gd name="connsiteX6" fmla="*/ 108012 w 2520280"/>
                <a:gd name="connsiteY6" fmla="*/ 2412268 h 2520280"/>
                <a:gd name="connsiteX7" fmla="*/ 2412268 w 2520280"/>
                <a:gd name="connsiteY7" fmla="*/ 2412268 h 2520280"/>
                <a:gd name="connsiteX8" fmla="*/ 2412268 w 2520280"/>
                <a:gd name="connsiteY8" fmla="*/ 1908212 h 2520280"/>
                <a:gd name="connsiteX9" fmla="*/ 2520280 w 2520280"/>
                <a:gd name="connsiteY9" fmla="*/ 1908212 h 2520280"/>
                <a:gd name="connsiteX10" fmla="*/ 2520280 w 2520280"/>
                <a:gd name="connsiteY10" fmla="*/ 2520280 h 2520280"/>
                <a:gd name="connsiteX11" fmla="*/ 0 w 2520280"/>
                <a:gd name="connsiteY11" fmla="*/ 2520280 h 2520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0280" h="2520280">
                  <a:moveTo>
                    <a:pt x="0" y="0"/>
                  </a:moveTo>
                  <a:lnTo>
                    <a:pt x="2520280" y="0"/>
                  </a:lnTo>
                  <a:lnTo>
                    <a:pt x="2520280" y="612068"/>
                  </a:lnTo>
                  <a:lnTo>
                    <a:pt x="2412268" y="612068"/>
                  </a:lnTo>
                  <a:lnTo>
                    <a:pt x="2412268" y="108012"/>
                  </a:lnTo>
                  <a:lnTo>
                    <a:pt x="108012" y="108012"/>
                  </a:lnTo>
                  <a:lnTo>
                    <a:pt x="108012" y="2412268"/>
                  </a:lnTo>
                  <a:lnTo>
                    <a:pt x="2412268" y="2412268"/>
                  </a:lnTo>
                  <a:lnTo>
                    <a:pt x="2412268" y="1908212"/>
                  </a:lnTo>
                  <a:lnTo>
                    <a:pt x="2520280" y="1908212"/>
                  </a:lnTo>
                  <a:lnTo>
                    <a:pt x="2520280" y="2520280"/>
                  </a:lnTo>
                  <a:lnTo>
                    <a:pt x="0" y="252028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/>
            </a:p>
          </p:txBody>
        </p:sp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3EB086DB-5A3E-4CA4-8D3B-9C8EA865B2E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835627" y="5019468"/>
              <a:ext cx="835275" cy="835920"/>
            </a:xfrm>
            <a:prstGeom prst="rect">
              <a:avLst/>
            </a:prstGeom>
          </p:spPr>
        </p:pic>
      </p:grpSp>
      <p:grpSp>
        <p:nvGrpSpPr>
          <p:cNvPr id="24" name="Группа 23">
            <a:extLst>
              <a:ext uri="{FF2B5EF4-FFF2-40B4-BE49-F238E27FC236}">
                <a16:creationId xmlns:a16="http://schemas.microsoft.com/office/drawing/2014/main" id="{65C030DC-5DAB-4584-8E65-17870FB54814}"/>
              </a:ext>
            </a:extLst>
          </p:cNvPr>
          <p:cNvGrpSpPr/>
          <p:nvPr/>
        </p:nvGrpSpPr>
        <p:grpSpPr>
          <a:xfrm>
            <a:off x="6735924" y="3418573"/>
            <a:ext cx="4384751" cy="1022889"/>
            <a:chOff x="6735924" y="3418573"/>
            <a:chExt cx="4384751" cy="1022889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8FA7556-3A54-4A8F-8F62-FECD6CB7D8EA}"/>
                </a:ext>
              </a:extLst>
            </p:cNvPr>
            <p:cNvSpPr txBox="1"/>
            <p:nvPr/>
          </p:nvSpPr>
          <p:spPr>
            <a:xfrm>
              <a:off x="7934835" y="3491943"/>
              <a:ext cx="318584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400" b="1" dirty="0">
                  <a:solidFill>
                    <a:srgbClr val="0070C0"/>
                  </a:solidFill>
                  <a:latin typeface="+mj-lt"/>
                </a:rPr>
                <a:t>ПРОФЕССИЯ </a:t>
              </a:r>
            </a:p>
            <a:p>
              <a:r>
                <a:rPr lang="ru-RU" sz="2400" b="1" dirty="0">
                  <a:solidFill>
                    <a:srgbClr val="0070C0"/>
                  </a:solidFill>
                  <a:latin typeface="+mj-lt"/>
                </a:rPr>
                <a:t>БУДУЩЕГО</a:t>
              </a:r>
            </a:p>
          </p:txBody>
        </p:sp>
        <p:sp>
          <p:nvSpPr>
            <p:cNvPr id="26" name="Freeform: Shape 29">
              <a:extLst>
                <a:ext uri="{FF2B5EF4-FFF2-40B4-BE49-F238E27FC236}">
                  <a16:creationId xmlns:a16="http://schemas.microsoft.com/office/drawing/2014/main" id="{55C6266C-8072-40A2-8CDD-2700F53BE23F}"/>
                </a:ext>
              </a:extLst>
            </p:cNvPr>
            <p:cNvSpPr/>
            <p:nvPr/>
          </p:nvSpPr>
          <p:spPr>
            <a:xfrm>
              <a:off x="6735924" y="3418573"/>
              <a:ext cx="1024017" cy="1022889"/>
            </a:xfrm>
            <a:custGeom>
              <a:avLst/>
              <a:gdLst>
                <a:gd name="connsiteX0" fmla="*/ 0 w 2520280"/>
                <a:gd name="connsiteY0" fmla="*/ 0 h 2520280"/>
                <a:gd name="connsiteX1" fmla="*/ 2520280 w 2520280"/>
                <a:gd name="connsiteY1" fmla="*/ 0 h 2520280"/>
                <a:gd name="connsiteX2" fmla="*/ 2520280 w 2520280"/>
                <a:gd name="connsiteY2" fmla="*/ 612068 h 2520280"/>
                <a:gd name="connsiteX3" fmla="*/ 2412268 w 2520280"/>
                <a:gd name="connsiteY3" fmla="*/ 612068 h 2520280"/>
                <a:gd name="connsiteX4" fmla="*/ 2412268 w 2520280"/>
                <a:gd name="connsiteY4" fmla="*/ 108012 h 2520280"/>
                <a:gd name="connsiteX5" fmla="*/ 108012 w 2520280"/>
                <a:gd name="connsiteY5" fmla="*/ 108012 h 2520280"/>
                <a:gd name="connsiteX6" fmla="*/ 108012 w 2520280"/>
                <a:gd name="connsiteY6" fmla="*/ 2412268 h 2520280"/>
                <a:gd name="connsiteX7" fmla="*/ 2412268 w 2520280"/>
                <a:gd name="connsiteY7" fmla="*/ 2412268 h 2520280"/>
                <a:gd name="connsiteX8" fmla="*/ 2412268 w 2520280"/>
                <a:gd name="connsiteY8" fmla="*/ 1908212 h 2520280"/>
                <a:gd name="connsiteX9" fmla="*/ 2520280 w 2520280"/>
                <a:gd name="connsiteY9" fmla="*/ 1908212 h 2520280"/>
                <a:gd name="connsiteX10" fmla="*/ 2520280 w 2520280"/>
                <a:gd name="connsiteY10" fmla="*/ 2520280 h 2520280"/>
                <a:gd name="connsiteX11" fmla="*/ 0 w 2520280"/>
                <a:gd name="connsiteY11" fmla="*/ 2520280 h 2520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0280" h="2520280">
                  <a:moveTo>
                    <a:pt x="0" y="0"/>
                  </a:moveTo>
                  <a:lnTo>
                    <a:pt x="2520280" y="0"/>
                  </a:lnTo>
                  <a:lnTo>
                    <a:pt x="2520280" y="612068"/>
                  </a:lnTo>
                  <a:lnTo>
                    <a:pt x="2412268" y="612068"/>
                  </a:lnTo>
                  <a:lnTo>
                    <a:pt x="2412268" y="108012"/>
                  </a:lnTo>
                  <a:lnTo>
                    <a:pt x="108012" y="108012"/>
                  </a:lnTo>
                  <a:lnTo>
                    <a:pt x="108012" y="2412268"/>
                  </a:lnTo>
                  <a:lnTo>
                    <a:pt x="2412268" y="2412268"/>
                  </a:lnTo>
                  <a:lnTo>
                    <a:pt x="2412268" y="1908212"/>
                  </a:lnTo>
                  <a:lnTo>
                    <a:pt x="2520280" y="1908212"/>
                  </a:lnTo>
                  <a:lnTo>
                    <a:pt x="2520280" y="2520280"/>
                  </a:lnTo>
                  <a:lnTo>
                    <a:pt x="0" y="252028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/>
            </a:p>
          </p:txBody>
        </p:sp>
        <p:pic>
          <p:nvPicPr>
            <p:cNvPr id="27" name="Рисунок 26">
              <a:extLst>
                <a:ext uri="{FF2B5EF4-FFF2-40B4-BE49-F238E27FC236}">
                  <a16:creationId xmlns:a16="http://schemas.microsoft.com/office/drawing/2014/main" id="{C0BF02D2-A384-4D72-9105-0DE7897B668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830294" y="3569664"/>
              <a:ext cx="835275" cy="758160"/>
            </a:xfrm>
            <a:prstGeom prst="rect">
              <a:avLst/>
            </a:prstGeom>
          </p:spPr>
        </p:pic>
      </p:grpSp>
      <p:grpSp>
        <p:nvGrpSpPr>
          <p:cNvPr id="28" name="Группа 27">
            <a:extLst>
              <a:ext uri="{FF2B5EF4-FFF2-40B4-BE49-F238E27FC236}">
                <a16:creationId xmlns:a16="http://schemas.microsoft.com/office/drawing/2014/main" id="{93E2BF56-DAA1-4C8C-A2A7-FFFFBD8C9F06}"/>
              </a:ext>
            </a:extLst>
          </p:cNvPr>
          <p:cNvGrpSpPr/>
          <p:nvPr/>
        </p:nvGrpSpPr>
        <p:grpSpPr>
          <a:xfrm>
            <a:off x="900095" y="3418573"/>
            <a:ext cx="4925554" cy="1022889"/>
            <a:chOff x="900095" y="3418573"/>
            <a:chExt cx="4925554" cy="1022889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92E7B30-2B82-4FF2-9C6A-F30E70F14CAD}"/>
                </a:ext>
              </a:extLst>
            </p:cNvPr>
            <p:cNvSpPr txBox="1"/>
            <p:nvPr/>
          </p:nvSpPr>
          <p:spPr>
            <a:xfrm>
              <a:off x="2200947" y="3533246"/>
              <a:ext cx="362470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400" b="1" dirty="0">
                  <a:solidFill>
                    <a:srgbClr val="0070C0"/>
                  </a:solidFill>
                  <a:latin typeface="+mj-lt"/>
                </a:rPr>
                <a:t>ИНТЕЛЛЕКТУАЛЬНАЯ </a:t>
              </a:r>
              <a:endParaRPr lang="en-US" sz="2400" b="1" dirty="0">
                <a:solidFill>
                  <a:srgbClr val="0070C0"/>
                </a:solidFill>
                <a:latin typeface="+mj-lt"/>
              </a:endParaRPr>
            </a:p>
            <a:p>
              <a:r>
                <a:rPr lang="ru-RU" sz="2400" b="1" dirty="0">
                  <a:solidFill>
                    <a:srgbClr val="0070C0"/>
                  </a:solidFill>
                  <a:latin typeface="+mj-lt"/>
                </a:rPr>
                <a:t>КАСТА</a:t>
              </a: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A716544E-C621-42B1-A73B-DDD6AEF627A7}"/>
                </a:ext>
              </a:extLst>
            </p:cNvPr>
            <p:cNvSpPr/>
            <p:nvPr/>
          </p:nvSpPr>
          <p:spPr>
            <a:xfrm>
              <a:off x="900095" y="3418573"/>
              <a:ext cx="1024017" cy="1022889"/>
            </a:xfrm>
            <a:custGeom>
              <a:avLst/>
              <a:gdLst>
                <a:gd name="connsiteX0" fmla="*/ 0 w 2520280"/>
                <a:gd name="connsiteY0" fmla="*/ 0 h 2520280"/>
                <a:gd name="connsiteX1" fmla="*/ 2520280 w 2520280"/>
                <a:gd name="connsiteY1" fmla="*/ 0 h 2520280"/>
                <a:gd name="connsiteX2" fmla="*/ 2520280 w 2520280"/>
                <a:gd name="connsiteY2" fmla="*/ 612068 h 2520280"/>
                <a:gd name="connsiteX3" fmla="*/ 2412268 w 2520280"/>
                <a:gd name="connsiteY3" fmla="*/ 612068 h 2520280"/>
                <a:gd name="connsiteX4" fmla="*/ 2412268 w 2520280"/>
                <a:gd name="connsiteY4" fmla="*/ 108012 h 2520280"/>
                <a:gd name="connsiteX5" fmla="*/ 108012 w 2520280"/>
                <a:gd name="connsiteY5" fmla="*/ 108012 h 2520280"/>
                <a:gd name="connsiteX6" fmla="*/ 108012 w 2520280"/>
                <a:gd name="connsiteY6" fmla="*/ 2412268 h 2520280"/>
                <a:gd name="connsiteX7" fmla="*/ 2412268 w 2520280"/>
                <a:gd name="connsiteY7" fmla="*/ 2412268 h 2520280"/>
                <a:gd name="connsiteX8" fmla="*/ 2412268 w 2520280"/>
                <a:gd name="connsiteY8" fmla="*/ 1908212 h 2520280"/>
                <a:gd name="connsiteX9" fmla="*/ 2520280 w 2520280"/>
                <a:gd name="connsiteY9" fmla="*/ 1908212 h 2520280"/>
                <a:gd name="connsiteX10" fmla="*/ 2520280 w 2520280"/>
                <a:gd name="connsiteY10" fmla="*/ 2520280 h 2520280"/>
                <a:gd name="connsiteX11" fmla="*/ 0 w 2520280"/>
                <a:gd name="connsiteY11" fmla="*/ 2520280 h 2520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0280" h="2520280">
                  <a:moveTo>
                    <a:pt x="0" y="0"/>
                  </a:moveTo>
                  <a:lnTo>
                    <a:pt x="2520280" y="0"/>
                  </a:lnTo>
                  <a:lnTo>
                    <a:pt x="2520280" y="612068"/>
                  </a:lnTo>
                  <a:lnTo>
                    <a:pt x="2412268" y="612068"/>
                  </a:lnTo>
                  <a:lnTo>
                    <a:pt x="2412268" y="108012"/>
                  </a:lnTo>
                  <a:lnTo>
                    <a:pt x="108012" y="108012"/>
                  </a:lnTo>
                  <a:lnTo>
                    <a:pt x="108012" y="2412268"/>
                  </a:lnTo>
                  <a:lnTo>
                    <a:pt x="2412268" y="2412268"/>
                  </a:lnTo>
                  <a:lnTo>
                    <a:pt x="2412268" y="1908212"/>
                  </a:lnTo>
                  <a:lnTo>
                    <a:pt x="2520280" y="1908212"/>
                  </a:lnTo>
                  <a:lnTo>
                    <a:pt x="2520280" y="2520280"/>
                  </a:lnTo>
                  <a:lnTo>
                    <a:pt x="0" y="252028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/>
            </a:p>
          </p:txBody>
        </p:sp>
        <p:pic>
          <p:nvPicPr>
            <p:cNvPr id="31" name="Рисунок 30">
              <a:extLst>
                <a:ext uri="{FF2B5EF4-FFF2-40B4-BE49-F238E27FC236}">
                  <a16:creationId xmlns:a16="http://schemas.microsoft.com/office/drawing/2014/main" id="{C60B5736-141D-44FA-A224-7E04919A825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92661" y="3541956"/>
              <a:ext cx="856237" cy="794578"/>
            </a:xfrm>
            <a:prstGeom prst="rect">
              <a:avLst/>
            </a:prstGeom>
          </p:spPr>
        </p:pic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7D6BC8EF-9FD7-4EB4-BF86-A9E74119958C}"/>
              </a:ext>
            </a:extLst>
          </p:cNvPr>
          <p:cNvSpPr txBox="1"/>
          <p:nvPr/>
        </p:nvSpPr>
        <p:spPr>
          <a:xfrm>
            <a:off x="1840596" y="374933"/>
            <a:ext cx="838405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Преимущества профессии</a:t>
            </a:r>
          </a:p>
          <a:p>
            <a:endParaRPr lang="ru-RU" sz="4800" b="1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8514585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/>
          <p:cNvSpPr/>
          <p:nvPr/>
        </p:nvSpPr>
        <p:spPr>
          <a:xfrm flipV="1">
            <a:off x="-2" y="0"/>
            <a:ext cx="5720864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4E614E2-299E-46D5-9161-7039752BA081}"/>
              </a:ext>
            </a:extLst>
          </p:cNvPr>
          <p:cNvSpPr txBox="1"/>
          <p:nvPr/>
        </p:nvSpPr>
        <p:spPr>
          <a:xfrm>
            <a:off x="849949" y="2297677"/>
            <a:ext cx="380246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Ubuntu" panose="020B0504030602030204" pitchFamily="34" charset="0"/>
              </a:rPr>
              <a:t>Компьютерная</a:t>
            </a:r>
          </a:p>
          <a:p>
            <a:r>
              <a:rPr lang="ru-RU" sz="3200" dirty="0">
                <a:solidFill>
                  <a:schemeClr val="bg1"/>
                </a:solidFill>
                <a:latin typeface="Ubuntu" panose="020B0504030602030204" pitchFamily="34" charset="0"/>
              </a:rPr>
              <a:t>графика и дизайн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4B9FC19-0E52-4471-9015-ECB54E4917D9}"/>
              </a:ext>
            </a:extLst>
          </p:cNvPr>
          <p:cNvSpPr txBox="1"/>
          <p:nvPr/>
        </p:nvSpPr>
        <p:spPr>
          <a:xfrm>
            <a:off x="446347" y="614048"/>
            <a:ext cx="56673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>
                <a:solidFill>
                  <a:schemeClr val="bg1"/>
                </a:solidFill>
                <a:latin typeface="Ubuntu" panose="020B0504030602030204" pitchFamily="34" charset="0"/>
              </a:rPr>
              <a:t>ПРОГРАММА ОБУЧЕНИЯ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5121CD5-0D16-4E99-A0D4-E72164B32205}"/>
              </a:ext>
            </a:extLst>
          </p:cNvPr>
          <p:cNvSpPr txBox="1"/>
          <p:nvPr/>
        </p:nvSpPr>
        <p:spPr>
          <a:xfrm>
            <a:off x="6382640" y="1013868"/>
            <a:ext cx="5429095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70C0"/>
                </a:solidFill>
                <a:latin typeface="+mj-lt"/>
              </a:rPr>
              <a:t>Графические редакторы компании </a:t>
            </a:r>
            <a:r>
              <a:rPr lang="ru-RU" dirty="0" err="1">
                <a:solidFill>
                  <a:srgbClr val="0070C0"/>
                </a:solidFill>
                <a:latin typeface="+mj-lt"/>
              </a:rPr>
              <a:t>Adobe</a:t>
            </a:r>
            <a:r>
              <a:rPr lang="ru-RU" dirty="0">
                <a:solidFill>
                  <a:srgbClr val="0070C0"/>
                </a:solidFill>
                <a:latin typeface="+mj-lt"/>
              </a:rPr>
              <a:t>: </a:t>
            </a:r>
            <a:r>
              <a:rPr lang="ru-RU" dirty="0" err="1">
                <a:solidFill>
                  <a:srgbClr val="0070C0"/>
                </a:solidFill>
                <a:latin typeface="+mj-lt"/>
              </a:rPr>
              <a:t>Photoshop</a:t>
            </a:r>
            <a:r>
              <a:rPr lang="ru-RU" dirty="0">
                <a:solidFill>
                  <a:srgbClr val="0070C0"/>
                </a:solidFill>
                <a:latin typeface="+mj-lt"/>
              </a:rPr>
              <a:t>, </a:t>
            </a:r>
            <a:r>
              <a:rPr lang="ru-RU" dirty="0" err="1">
                <a:solidFill>
                  <a:srgbClr val="0070C0"/>
                </a:solidFill>
                <a:latin typeface="+mj-lt"/>
              </a:rPr>
              <a:t>Illustrator</a:t>
            </a:r>
            <a:r>
              <a:rPr lang="ru-RU" dirty="0">
                <a:solidFill>
                  <a:srgbClr val="0070C0"/>
                </a:solidFill>
                <a:latin typeface="+mj-lt"/>
              </a:rPr>
              <a:t>, </a:t>
            </a:r>
            <a:r>
              <a:rPr lang="ru-RU" dirty="0" err="1">
                <a:solidFill>
                  <a:srgbClr val="0070C0"/>
                </a:solidFill>
                <a:latin typeface="+mj-lt"/>
              </a:rPr>
              <a:t>InDesign</a:t>
            </a:r>
            <a:r>
              <a:rPr lang="ru-RU" dirty="0">
                <a:solidFill>
                  <a:srgbClr val="0070C0"/>
                </a:solidFill>
                <a:latin typeface="+mj-lt"/>
              </a:rPr>
              <a:t>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70C0"/>
                </a:solidFill>
                <a:latin typeface="+mj-lt"/>
              </a:rPr>
              <a:t>Навыки рисунка, создания эскизов.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70C0"/>
                </a:solidFill>
                <a:latin typeface="+mj-lt"/>
              </a:rPr>
              <a:t>Теория дизайна, брэндинг и </a:t>
            </a:r>
            <a:r>
              <a:rPr lang="ru-RU" dirty="0" err="1">
                <a:solidFill>
                  <a:srgbClr val="0070C0"/>
                </a:solidFill>
                <a:latin typeface="+mj-lt"/>
              </a:rPr>
              <a:t>айдентика</a:t>
            </a:r>
            <a:r>
              <a:rPr lang="ru-RU" dirty="0">
                <a:solidFill>
                  <a:srgbClr val="0070C0"/>
                </a:solidFill>
                <a:latin typeface="+mj-lt"/>
              </a:rPr>
              <a:t>, работа с фирменными стилями.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70C0"/>
                </a:solidFill>
                <a:latin typeface="+mj-lt"/>
              </a:rPr>
              <a:t>Вёрстка и макетирование.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70C0"/>
                </a:solidFill>
                <a:latin typeface="+mj-lt"/>
              </a:rPr>
              <a:t>Допечатная подготовка.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ru-RU" dirty="0" err="1">
                <a:solidFill>
                  <a:srgbClr val="0070C0"/>
                </a:solidFill>
                <a:latin typeface="+mj-lt"/>
              </a:rPr>
              <a:t>Web</a:t>
            </a:r>
            <a:r>
              <a:rPr lang="ru-RU" dirty="0">
                <a:solidFill>
                  <a:srgbClr val="0070C0"/>
                </a:solidFill>
                <a:latin typeface="+mj-lt"/>
              </a:rPr>
              <a:t>-дизайн и </a:t>
            </a:r>
            <a:r>
              <a:rPr lang="ru-RU" dirty="0" err="1">
                <a:solidFill>
                  <a:srgbClr val="0070C0"/>
                </a:solidFill>
                <a:latin typeface="+mj-lt"/>
              </a:rPr>
              <a:t>web-кодинг</a:t>
            </a:r>
            <a:r>
              <a:rPr lang="ru-RU" dirty="0">
                <a:solidFill>
                  <a:srgbClr val="0070C0"/>
                </a:solidFill>
                <a:latin typeface="+mj-lt"/>
              </a:rPr>
              <a:t>, дизайн и создание </a:t>
            </a:r>
            <a:r>
              <a:rPr lang="ru-RU" dirty="0" err="1">
                <a:solidFill>
                  <a:srgbClr val="0070C0"/>
                </a:solidFill>
                <a:latin typeface="+mj-lt"/>
              </a:rPr>
              <a:t>web</a:t>
            </a:r>
            <a:r>
              <a:rPr lang="ru-RU" dirty="0">
                <a:solidFill>
                  <a:srgbClr val="0070C0"/>
                </a:solidFill>
                <a:latin typeface="+mj-lt"/>
              </a:rPr>
              <a:t>-страниц.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70C0"/>
                </a:solidFill>
                <a:latin typeface="+mj-lt"/>
              </a:rPr>
              <a:t>Создание анимации в </a:t>
            </a:r>
            <a:r>
              <a:rPr lang="ru-RU" dirty="0" err="1">
                <a:solidFill>
                  <a:srgbClr val="0070C0"/>
                </a:solidFill>
                <a:latin typeface="+mj-lt"/>
              </a:rPr>
              <a:t>Adobe</a:t>
            </a:r>
            <a:r>
              <a:rPr lang="ru-RU" dirty="0">
                <a:solidFill>
                  <a:srgbClr val="0070C0"/>
                </a:solidFill>
                <a:latin typeface="+mj-lt"/>
              </a:rPr>
              <a:t> </a:t>
            </a:r>
            <a:r>
              <a:rPr lang="ru-RU" dirty="0" err="1">
                <a:solidFill>
                  <a:srgbClr val="0070C0"/>
                </a:solidFill>
                <a:latin typeface="+mj-lt"/>
              </a:rPr>
              <a:t>Animate</a:t>
            </a:r>
            <a:r>
              <a:rPr lang="ru-RU" dirty="0">
                <a:solidFill>
                  <a:srgbClr val="0070C0"/>
                </a:solidFill>
                <a:latin typeface="+mj-lt"/>
              </a:rPr>
              <a:t>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ru-RU" dirty="0" err="1">
                <a:solidFill>
                  <a:srgbClr val="0070C0"/>
                </a:solidFill>
                <a:latin typeface="+mj-lt"/>
              </a:rPr>
              <a:t>Юзабилити</a:t>
            </a:r>
            <a:r>
              <a:rPr lang="ru-RU" dirty="0">
                <a:solidFill>
                  <a:srgbClr val="0070C0"/>
                </a:solidFill>
                <a:latin typeface="+mj-lt"/>
              </a:rPr>
              <a:t> и поисковая оптимизация веб-сайтов.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ru-RU" dirty="0" err="1">
                <a:solidFill>
                  <a:srgbClr val="0070C0"/>
                </a:solidFill>
                <a:latin typeface="+mj-lt"/>
              </a:rPr>
              <a:t>Autodesk</a:t>
            </a:r>
            <a:r>
              <a:rPr lang="ru-RU" dirty="0">
                <a:solidFill>
                  <a:srgbClr val="0070C0"/>
                </a:solidFill>
                <a:latin typeface="+mj-lt"/>
              </a:rPr>
              <a:t> 3ds </a:t>
            </a:r>
            <a:r>
              <a:rPr lang="ru-RU" dirty="0" err="1">
                <a:solidFill>
                  <a:srgbClr val="0070C0"/>
                </a:solidFill>
                <a:latin typeface="+mj-lt"/>
              </a:rPr>
              <a:t>Max</a:t>
            </a:r>
            <a:r>
              <a:rPr lang="ru-RU" dirty="0">
                <a:solidFill>
                  <a:srgbClr val="0070C0"/>
                </a:solidFill>
                <a:latin typeface="+mj-lt"/>
              </a:rPr>
              <a:t> и </a:t>
            </a:r>
            <a:r>
              <a:rPr lang="ru-RU" dirty="0" err="1">
                <a:solidFill>
                  <a:srgbClr val="0070C0"/>
                </a:solidFill>
                <a:latin typeface="+mj-lt"/>
              </a:rPr>
              <a:t>Autodesk</a:t>
            </a:r>
            <a:r>
              <a:rPr lang="ru-RU" dirty="0">
                <a:solidFill>
                  <a:srgbClr val="0070C0"/>
                </a:solidFill>
                <a:latin typeface="+mj-lt"/>
              </a:rPr>
              <a:t> </a:t>
            </a:r>
            <a:r>
              <a:rPr lang="ru-RU" dirty="0" err="1">
                <a:solidFill>
                  <a:srgbClr val="0070C0"/>
                </a:solidFill>
                <a:latin typeface="+mj-lt"/>
              </a:rPr>
              <a:t>Maya</a:t>
            </a:r>
            <a:r>
              <a:rPr lang="ru-RU" dirty="0">
                <a:solidFill>
                  <a:srgbClr val="0070C0"/>
                </a:solidFill>
                <a:latin typeface="+mj-lt"/>
              </a:rPr>
              <a:t> 3d, прохождение сертификации.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70C0"/>
                </a:solidFill>
                <a:latin typeface="+mj-lt"/>
              </a:rPr>
              <a:t>3D-моделирование и визуализация.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70C0"/>
                </a:solidFill>
                <a:latin typeface="+mj-lt"/>
              </a:rPr>
              <a:t>3D-анимация, создание компьютерных мультфильмов.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70C0"/>
                </a:solidFill>
                <a:latin typeface="+mj-lt"/>
              </a:rPr>
              <a:t>Работа с видео и звуком.</a:t>
            </a:r>
          </a:p>
        </p:txBody>
      </p:sp>
      <p:sp>
        <p:nvSpPr>
          <p:cNvPr id="36" name="Freeform: Shape 29">
            <a:extLst>
              <a:ext uri="{FF2B5EF4-FFF2-40B4-BE49-F238E27FC236}">
                <a16:creationId xmlns:a16="http://schemas.microsoft.com/office/drawing/2014/main" id="{7FDEAC5B-DD4F-47D8-89AD-26CC3D767444}"/>
              </a:ext>
            </a:extLst>
          </p:cNvPr>
          <p:cNvSpPr/>
          <p:nvPr/>
        </p:nvSpPr>
        <p:spPr>
          <a:xfrm>
            <a:off x="575606" y="1453175"/>
            <a:ext cx="2922185" cy="2918964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72889725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 flipV="1">
            <a:off x="6673402" y="1280684"/>
            <a:ext cx="4009495" cy="4571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DE74BA-AAC6-4151-B425-8058132B53C6}"/>
              </a:ext>
            </a:extLst>
          </p:cNvPr>
          <p:cNvSpPr txBox="1"/>
          <p:nvPr/>
        </p:nvSpPr>
        <p:spPr>
          <a:xfrm>
            <a:off x="1840596" y="374933"/>
            <a:ext cx="838405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Преимущества профессии</a:t>
            </a:r>
          </a:p>
          <a:p>
            <a:endParaRPr lang="ru-RU" sz="4800" b="1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C8AAEB10-F2A5-4CDC-9261-741375E133C9}"/>
              </a:ext>
            </a:extLst>
          </p:cNvPr>
          <p:cNvGrpSpPr/>
          <p:nvPr/>
        </p:nvGrpSpPr>
        <p:grpSpPr>
          <a:xfrm>
            <a:off x="6735924" y="3418573"/>
            <a:ext cx="4384751" cy="1022889"/>
            <a:chOff x="6735924" y="3418573"/>
            <a:chExt cx="4384751" cy="1022889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D3E8F13-1929-4D90-B3DA-595526D88C48}"/>
                </a:ext>
              </a:extLst>
            </p:cNvPr>
            <p:cNvSpPr txBox="1"/>
            <p:nvPr/>
          </p:nvSpPr>
          <p:spPr>
            <a:xfrm>
              <a:off x="7934835" y="3491943"/>
              <a:ext cx="318584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400" b="1" dirty="0">
                  <a:solidFill>
                    <a:srgbClr val="0070C0"/>
                  </a:solidFill>
                  <a:latin typeface="+mj-lt"/>
                </a:rPr>
                <a:t>ДОСТОЯЙНАЯ</a:t>
              </a:r>
            </a:p>
            <a:p>
              <a:r>
                <a:rPr lang="ru-RU" sz="2400" b="1" dirty="0">
                  <a:solidFill>
                    <a:srgbClr val="0070C0"/>
                  </a:solidFill>
                  <a:latin typeface="+mj-lt"/>
                </a:rPr>
                <a:t>ОПЛАТА ТРУДА</a:t>
              </a:r>
            </a:p>
          </p:txBody>
        </p:sp>
        <p:sp>
          <p:nvSpPr>
            <p:cNvPr id="11" name="Freeform: Shape 29">
              <a:extLst>
                <a:ext uri="{FF2B5EF4-FFF2-40B4-BE49-F238E27FC236}">
                  <a16:creationId xmlns:a16="http://schemas.microsoft.com/office/drawing/2014/main" id="{4A20C843-10D6-4A17-BCA2-11EDB492A253}"/>
                </a:ext>
              </a:extLst>
            </p:cNvPr>
            <p:cNvSpPr/>
            <p:nvPr/>
          </p:nvSpPr>
          <p:spPr>
            <a:xfrm>
              <a:off x="6735924" y="3418573"/>
              <a:ext cx="1024017" cy="1022889"/>
            </a:xfrm>
            <a:custGeom>
              <a:avLst/>
              <a:gdLst>
                <a:gd name="connsiteX0" fmla="*/ 0 w 2520280"/>
                <a:gd name="connsiteY0" fmla="*/ 0 h 2520280"/>
                <a:gd name="connsiteX1" fmla="*/ 2520280 w 2520280"/>
                <a:gd name="connsiteY1" fmla="*/ 0 h 2520280"/>
                <a:gd name="connsiteX2" fmla="*/ 2520280 w 2520280"/>
                <a:gd name="connsiteY2" fmla="*/ 612068 h 2520280"/>
                <a:gd name="connsiteX3" fmla="*/ 2412268 w 2520280"/>
                <a:gd name="connsiteY3" fmla="*/ 612068 h 2520280"/>
                <a:gd name="connsiteX4" fmla="*/ 2412268 w 2520280"/>
                <a:gd name="connsiteY4" fmla="*/ 108012 h 2520280"/>
                <a:gd name="connsiteX5" fmla="*/ 108012 w 2520280"/>
                <a:gd name="connsiteY5" fmla="*/ 108012 h 2520280"/>
                <a:gd name="connsiteX6" fmla="*/ 108012 w 2520280"/>
                <a:gd name="connsiteY6" fmla="*/ 2412268 h 2520280"/>
                <a:gd name="connsiteX7" fmla="*/ 2412268 w 2520280"/>
                <a:gd name="connsiteY7" fmla="*/ 2412268 h 2520280"/>
                <a:gd name="connsiteX8" fmla="*/ 2412268 w 2520280"/>
                <a:gd name="connsiteY8" fmla="*/ 1908212 h 2520280"/>
                <a:gd name="connsiteX9" fmla="*/ 2520280 w 2520280"/>
                <a:gd name="connsiteY9" fmla="*/ 1908212 h 2520280"/>
                <a:gd name="connsiteX10" fmla="*/ 2520280 w 2520280"/>
                <a:gd name="connsiteY10" fmla="*/ 2520280 h 2520280"/>
                <a:gd name="connsiteX11" fmla="*/ 0 w 2520280"/>
                <a:gd name="connsiteY11" fmla="*/ 2520280 h 2520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0280" h="2520280">
                  <a:moveTo>
                    <a:pt x="0" y="0"/>
                  </a:moveTo>
                  <a:lnTo>
                    <a:pt x="2520280" y="0"/>
                  </a:lnTo>
                  <a:lnTo>
                    <a:pt x="2520280" y="612068"/>
                  </a:lnTo>
                  <a:lnTo>
                    <a:pt x="2412268" y="612068"/>
                  </a:lnTo>
                  <a:lnTo>
                    <a:pt x="2412268" y="108012"/>
                  </a:lnTo>
                  <a:lnTo>
                    <a:pt x="108012" y="108012"/>
                  </a:lnTo>
                  <a:lnTo>
                    <a:pt x="108012" y="2412268"/>
                  </a:lnTo>
                  <a:lnTo>
                    <a:pt x="2412268" y="2412268"/>
                  </a:lnTo>
                  <a:lnTo>
                    <a:pt x="2412268" y="1908212"/>
                  </a:lnTo>
                  <a:lnTo>
                    <a:pt x="2520280" y="1908212"/>
                  </a:lnTo>
                  <a:lnTo>
                    <a:pt x="2520280" y="2520280"/>
                  </a:lnTo>
                  <a:lnTo>
                    <a:pt x="0" y="252028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/>
            </a:p>
          </p:txBody>
        </p:sp>
        <p:pic>
          <p:nvPicPr>
            <p:cNvPr id="12" name="Рисунок 11">
              <a:extLst>
                <a:ext uri="{FF2B5EF4-FFF2-40B4-BE49-F238E27FC236}">
                  <a16:creationId xmlns:a16="http://schemas.microsoft.com/office/drawing/2014/main" id="{F23292CD-FDEA-4549-822F-7B75D94C95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830294" y="3521886"/>
              <a:ext cx="835275" cy="835920"/>
            </a:xfrm>
            <a:prstGeom prst="rect">
              <a:avLst/>
            </a:prstGeom>
          </p:spPr>
        </p:pic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A2BDB976-8112-450B-B8F4-F41E229806DA}"/>
              </a:ext>
            </a:extLst>
          </p:cNvPr>
          <p:cNvGrpSpPr/>
          <p:nvPr/>
        </p:nvGrpSpPr>
        <p:grpSpPr>
          <a:xfrm>
            <a:off x="6735924" y="4936054"/>
            <a:ext cx="4081852" cy="1022889"/>
            <a:chOff x="6735924" y="4936054"/>
            <a:chExt cx="4081852" cy="1022889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CC401AA-46A3-4D5D-8BC4-9F291E48D0C1}"/>
                </a:ext>
              </a:extLst>
            </p:cNvPr>
            <p:cNvSpPr txBox="1"/>
            <p:nvPr/>
          </p:nvSpPr>
          <p:spPr>
            <a:xfrm>
              <a:off x="7933606" y="5039106"/>
              <a:ext cx="288417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400" b="1" dirty="0">
                  <a:solidFill>
                    <a:srgbClr val="0070C0"/>
                  </a:solidFill>
                  <a:latin typeface="+mj-lt"/>
                </a:rPr>
                <a:t>ВОЗМОЖНОСТЬ</a:t>
              </a:r>
            </a:p>
            <a:p>
              <a:r>
                <a:rPr lang="ru-RU" sz="2400" b="1" dirty="0">
                  <a:solidFill>
                    <a:srgbClr val="0070C0"/>
                  </a:solidFill>
                  <a:latin typeface="+mj-lt"/>
                </a:rPr>
                <a:t>ИЗМЕНИТЬ МИР</a:t>
              </a:r>
            </a:p>
          </p:txBody>
        </p:sp>
        <p:sp>
          <p:nvSpPr>
            <p:cNvPr id="15" name="Freeform: Shape 29">
              <a:extLst>
                <a:ext uri="{FF2B5EF4-FFF2-40B4-BE49-F238E27FC236}">
                  <a16:creationId xmlns:a16="http://schemas.microsoft.com/office/drawing/2014/main" id="{E2F9E5C1-AFFD-4CED-9077-5F696E612ED7}"/>
                </a:ext>
              </a:extLst>
            </p:cNvPr>
            <p:cNvSpPr/>
            <p:nvPr/>
          </p:nvSpPr>
          <p:spPr>
            <a:xfrm>
              <a:off x="6735924" y="4936054"/>
              <a:ext cx="1024017" cy="1022889"/>
            </a:xfrm>
            <a:custGeom>
              <a:avLst/>
              <a:gdLst>
                <a:gd name="connsiteX0" fmla="*/ 0 w 2520280"/>
                <a:gd name="connsiteY0" fmla="*/ 0 h 2520280"/>
                <a:gd name="connsiteX1" fmla="*/ 2520280 w 2520280"/>
                <a:gd name="connsiteY1" fmla="*/ 0 h 2520280"/>
                <a:gd name="connsiteX2" fmla="*/ 2520280 w 2520280"/>
                <a:gd name="connsiteY2" fmla="*/ 612068 h 2520280"/>
                <a:gd name="connsiteX3" fmla="*/ 2412268 w 2520280"/>
                <a:gd name="connsiteY3" fmla="*/ 612068 h 2520280"/>
                <a:gd name="connsiteX4" fmla="*/ 2412268 w 2520280"/>
                <a:gd name="connsiteY4" fmla="*/ 108012 h 2520280"/>
                <a:gd name="connsiteX5" fmla="*/ 108012 w 2520280"/>
                <a:gd name="connsiteY5" fmla="*/ 108012 h 2520280"/>
                <a:gd name="connsiteX6" fmla="*/ 108012 w 2520280"/>
                <a:gd name="connsiteY6" fmla="*/ 2412268 h 2520280"/>
                <a:gd name="connsiteX7" fmla="*/ 2412268 w 2520280"/>
                <a:gd name="connsiteY7" fmla="*/ 2412268 h 2520280"/>
                <a:gd name="connsiteX8" fmla="*/ 2412268 w 2520280"/>
                <a:gd name="connsiteY8" fmla="*/ 1908212 h 2520280"/>
                <a:gd name="connsiteX9" fmla="*/ 2520280 w 2520280"/>
                <a:gd name="connsiteY9" fmla="*/ 1908212 h 2520280"/>
                <a:gd name="connsiteX10" fmla="*/ 2520280 w 2520280"/>
                <a:gd name="connsiteY10" fmla="*/ 2520280 h 2520280"/>
                <a:gd name="connsiteX11" fmla="*/ 0 w 2520280"/>
                <a:gd name="connsiteY11" fmla="*/ 2520280 h 2520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0280" h="2520280">
                  <a:moveTo>
                    <a:pt x="0" y="0"/>
                  </a:moveTo>
                  <a:lnTo>
                    <a:pt x="2520280" y="0"/>
                  </a:lnTo>
                  <a:lnTo>
                    <a:pt x="2520280" y="612068"/>
                  </a:lnTo>
                  <a:lnTo>
                    <a:pt x="2412268" y="612068"/>
                  </a:lnTo>
                  <a:lnTo>
                    <a:pt x="2412268" y="108012"/>
                  </a:lnTo>
                  <a:lnTo>
                    <a:pt x="108012" y="108012"/>
                  </a:lnTo>
                  <a:lnTo>
                    <a:pt x="108012" y="2412268"/>
                  </a:lnTo>
                  <a:lnTo>
                    <a:pt x="2412268" y="2412268"/>
                  </a:lnTo>
                  <a:lnTo>
                    <a:pt x="2412268" y="1908212"/>
                  </a:lnTo>
                  <a:lnTo>
                    <a:pt x="2520280" y="1908212"/>
                  </a:lnTo>
                  <a:lnTo>
                    <a:pt x="2520280" y="2520280"/>
                  </a:lnTo>
                  <a:lnTo>
                    <a:pt x="0" y="252028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/>
            </a:p>
          </p:txBody>
        </p:sp>
        <p:pic>
          <p:nvPicPr>
            <p:cNvPr id="16" name="Рисунок 15">
              <a:extLst>
                <a:ext uri="{FF2B5EF4-FFF2-40B4-BE49-F238E27FC236}">
                  <a16:creationId xmlns:a16="http://schemas.microsoft.com/office/drawing/2014/main" id="{D8EFBB95-EB4E-4F05-BFFB-973D8B4C99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30294" y="5085244"/>
              <a:ext cx="835275" cy="738720"/>
            </a:xfrm>
            <a:prstGeom prst="rect">
              <a:avLst/>
            </a:prstGeom>
          </p:spPr>
        </p:pic>
      </p:grpSp>
      <p:grpSp>
        <p:nvGrpSpPr>
          <p:cNvPr id="17" name="Группа 16">
            <a:extLst>
              <a:ext uri="{FF2B5EF4-FFF2-40B4-BE49-F238E27FC236}">
                <a16:creationId xmlns:a16="http://schemas.microsoft.com/office/drawing/2014/main" id="{EE4720CF-D5C4-460A-A10F-47E5A808CEA3}"/>
              </a:ext>
            </a:extLst>
          </p:cNvPr>
          <p:cNvGrpSpPr/>
          <p:nvPr/>
        </p:nvGrpSpPr>
        <p:grpSpPr>
          <a:xfrm>
            <a:off x="900095" y="3418573"/>
            <a:ext cx="4925554" cy="1022889"/>
            <a:chOff x="900095" y="3418573"/>
            <a:chExt cx="4925554" cy="1022889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DD22DB6-4EC1-4790-BD81-F6C56270B7AC}"/>
                </a:ext>
              </a:extLst>
            </p:cNvPr>
            <p:cNvSpPr txBox="1"/>
            <p:nvPr/>
          </p:nvSpPr>
          <p:spPr>
            <a:xfrm>
              <a:off x="2200947" y="3533246"/>
              <a:ext cx="362470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400" b="1" dirty="0">
                  <a:solidFill>
                    <a:srgbClr val="0070C0"/>
                  </a:solidFill>
                  <a:latin typeface="+mj-lt"/>
                </a:rPr>
                <a:t>УДАЛЕННАЯ</a:t>
              </a:r>
            </a:p>
            <a:p>
              <a:r>
                <a:rPr lang="ru-RU" sz="2400" b="1" dirty="0">
                  <a:solidFill>
                    <a:srgbClr val="0070C0"/>
                  </a:solidFill>
                  <a:latin typeface="+mj-lt"/>
                </a:rPr>
                <a:t>РАБОТА</a:t>
              </a:r>
            </a:p>
          </p:txBody>
        </p:sp>
        <p:sp>
          <p:nvSpPr>
            <p:cNvPr id="19" name="Freeform: Shape 29">
              <a:extLst>
                <a:ext uri="{FF2B5EF4-FFF2-40B4-BE49-F238E27FC236}">
                  <a16:creationId xmlns:a16="http://schemas.microsoft.com/office/drawing/2014/main" id="{82A73BA4-0FF2-4690-9408-44664691C34C}"/>
                </a:ext>
              </a:extLst>
            </p:cNvPr>
            <p:cNvSpPr/>
            <p:nvPr/>
          </p:nvSpPr>
          <p:spPr>
            <a:xfrm>
              <a:off x="900095" y="3418573"/>
              <a:ext cx="1024017" cy="1022889"/>
            </a:xfrm>
            <a:custGeom>
              <a:avLst/>
              <a:gdLst>
                <a:gd name="connsiteX0" fmla="*/ 0 w 2520280"/>
                <a:gd name="connsiteY0" fmla="*/ 0 h 2520280"/>
                <a:gd name="connsiteX1" fmla="*/ 2520280 w 2520280"/>
                <a:gd name="connsiteY1" fmla="*/ 0 h 2520280"/>
                <a:gd name="connsiteX2" fmla="*/ 2520280 w 2520280"/>
                <a:gd name="connsiteY2" fmla="*/ 612068 h 2520280"/>
                <a:gd name="connsiteX3" fmla="*/ 2412268 w 2520280"/>
                <a:gd name="connsiteY3" fmla="*/ 612068 h 2520280"/>
                <a:gd name="connsiteX4" fmla="*/ 2412268 w 2520280"/>
                <a:gd name="connsiteY4" fmla="*/ 108012 h 2520280"/>
                <a:gd name="connsiteX5" fmla="*/ 108012 w 2520280"/>
                <a:gd name="connsiteY5" fmla="*/ 108012 h 2520280"/>
                <a:gd name="connsiteX6" fmla="*/ 108012 w 2520280"/>
                <a:gd name="connsiteY6" fmla="*/ 2412268 h 2520280"/>
                <a:gd name="connsiteX7" fmla="*/ 2412268 w 2520280"/>
                <a:gd name="connsiteY7" fmla="*/ 2412268 h 2520280"/>
                <a:gd name="connsiteX8" fmla="*/ 2412268 w 2520280"/>
                <a:gd name="connsiteY8" fmla="*/ 1908212 h 2520280"/>
                <a:gd name="connsiteX9" fmla="*/ 2520280 w 2520280"/>
                <a:gd name="connsiteY9" fmla="*/ 1908212 h 2520280"/>
                <a:gd name="connsiteX10" fmla="*/ 2520280 w 2520280"/>
                <a:gd name="connsiteY10" fmla="*/ 2520280 h 2520280"/>
                <a:gd name="connsiteX11" fmla="*/ 0 w 2520280"/>
                <a:gd name="connsiteY11" fmla="*/ 2520280 h 2520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0280" h="2520280">
                  <a:moveTo>
                    <a:pt x="0" y="0"/>
                  </a:moveTo>
                  <a:lnTo>
                    <a:pt x="2520280" y="0"/>
                  </a:lnTo>
                  <a:lnTo>
                    <a:pt x="2520280" y="612068"/>
                  </a:lnTo>
                  <a:lnTo>
                    <a:pt x="2412268" y="612068"/>
                  </a:lnTo>
                  <a:lnTo>
                    <a:pt x="2412268" y="108012"/>
                  </a:lnTo>
                  <a:lnTo>
                    <a:pt x="108012" y="108012"/>
                  </a:lnTo>
                  <a:lnTo>
                    <a:pt x="108012" y="2412268"/>
                  </a:lnTo>
                  <a:lnTo>
                    <a:pt x="2412268" y="2412268"/>
                  </a:lnTo>
                  <a:lnTo>
                    <a:pt x="2412268" y="1908212"/>
                  </a:lnTo>
                  <a:lnTo>
                    <a:pt x="2520280" y="1908212"/>
                  </a:lnTo>
                  <a:lnTo>
                    <a:pt x="2520280" y="2520280"/>
                  </a:lnTo>
                  <a:lnTo>
                    <a:pt x="0" y="252028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/>
            </a:p>
          </p:txBody>
        </p:sp>
        <p:pic>
          <p:nvPicPr>
            <p:cNvPr id="20" name="Рисунок 19">
              <a:extLst>
                <a:ext uri="{FF2B5EF4-FFF2-40B4-BE49-F238E27FC236}">
                  <a16:creationId xmlns:a16="http://schemas.microsoft.com/office/drawing/2014/main" id="{0C791EC9-931B-458C-A10C-827EBBA8213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9922" y="3536582"/>
              <a:ext cx="790107" cy="790717"/>
            </a:xfrm>
            <a:prstGeom prst="rect">
              <a:avLst/>
            </a:prstGeom>
          </p:spPr>
        </p:pic>
      </p:grp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24A068A0-CF0E-46C5-8AA5-FF9B2E07C8B5}"/>
              </a:ext>
            </a:extLst>
          </p:cNvPr>
          <p:cNvGrpSpPr/>
          <p:nvPr/>
        </p:nvGrpSpPr>
        <p:grpSpPr>
          <a:xfrm>
            <a:off x="6735924" y="1901092"/>
            <a:ext cx="5588934" cy="1022889"/>
            <a:chOff x="6735924" y="1901092"/>
            <a:chExt cx="5588934" cy="1022889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1866A70-F321-417D-B7A4-5BB74218365B}"/>
                </a:ext>
              </a:extLst>
            </p:cNvPr>
            <p:cNvSpPr txBox="1"/>
            <p:nvPr/>
          </p:nvSpPr>
          <p:spPr>
            <a:xfrm>
              <a:off x="7933606" y="1997037"/>
              <a:ext cx="439125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400" b="1" dirty="0">
                  <a:solidFill>
                    <a:srgbClr val="0070C0"/>
                  </a:solidFill>
                  <a:latin typeface="+mj-lt"/>
                </a:rPr>
                <a:t>ТВОРЧЕСКАЯ</a:t>
              </a:r>
            </a:p>
            <a:p>
              <a:r>
                <a:rPr lang="ru-RU" sz="2400" b="1" dirty="0">
                  <a:solidFill>
                    <a:srgbClr val="0070C0"/>
                  </a:solidFill>
                  <a:latin typeface="+mj-lt"/>
                </a:rPr>
                <a:t>ПРОФЕССИЯ</a:t>
              </a:r>
            </a:p>
          </p:txBody>
        </p:sp>
        <p:sp>
          <p:nvSpPr>
            <p:cNvPr id="23" name="Freeform: Shape 29">
              <a:extLst>
                <a:ext uri="{FF2B5EF4-FFF2-40B4-BE49-F238E27FC236}">
                  <a16:creationId xmlns:a16="http://schemas.microsoft.com/office/drawing/2014/main" id="{711CACDD-E920-4B9D-8B2C-EF607E0781C3}"/>
                </a:ext>
              </a:extLst>
            </p:cNvPr>
            <p:cNvSpPr/>
            <p:nvPr/>
          </p:nvSpPr>
          <p:spPr>
            <a:xfrm>
              <a:off x="6735924" y="1901092"/>
              <a:ext cx="1024017" cy="1022889"/>
            </a:xfrm>
            <a:custGeom>
              <a:avLst/>
              <a:gdLst>
                <a:gd name="connsiteX0" fmla="*/ 0 w 2520280"/>
                <a:gd name="connsiteY0" fmla="*/ 0 h 2520280"/>
                <a:gd name="connsiteX1" fmla="*/ 2520280 w 2520280"/>
                <a:gd name="connsiteY1" fmla="*/ 0 h 2520280"/>
                <a:gd name="connsiteX2" fmla="*/ 2520280 w 2520280"/>
                <a:gd name="connsiteY2" fmla="*/ 612068 h 2520280"/>
                <a:gd name="connsiteX3" fmla="*/ 2412268 w 2520280"/>
                <a:gd name="connsiteY3" fmla="*/ 612068 h 2520280"/>
                <a:gd name="connsiteX4" fmla="*/ 2412268 w 2520280"/>
                <a:gd name="connsiteY4" fmla="*/ 108012 h 2520280"/>
                <a:gd name="connsiteX5" fmla="*/ 108012 w 2520280"/>
                <a:gd name="connsiteY5" fmla="*/ 108012 h 2520280"/>
                <a:gd name="connsiteX6" fmla="*/ 108012 w 2520280"/>
                <a:gd name="connsiteY6" fmla="*/ 2412268 h 2520280"/>
                <a:gd name="connsiteX7" fmla="*/ 2412268 w 2520280"/>
                <a:gd name="connsiteY7" fmla="*/ 2412268 h 2520280"/>
                <a:gd name="connsiteX8" fmla="*/ 2412268 w 2520280"/>
                <a:gd name="connsiteY8" fmla="*/ 1908212 h 2520280"/>
                <a:gd name="connsiteX9" fmla="*/ 2520280 w 2520280"/>
                <a:gd name="connsiteY9" fmla="*/ 1908212 h 2520280"/>
                <a:gd name="connsiteX10" fmla="*/ 2520280 w 2520280"/>
                <a:gd name="connsiteY10" fmla="*/ 2520280 h 2520280"/>
                <a:gd name="connsiteX11" fmla="*/ 0 w 2520280"/>
                <a:gd name="connsiteY11" fmla="*/ 2520280 h 2520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0280" h="2520280">
                  <a:moveTo>
                    <a:pt x="0" y="0"/>
                  </a:moveTo>
                  <a:lnTo>
                    <a:pt x="2520280" y="0"/>
                  </a:lnTo>
                  <a:lnTo>
                    <a:pt x="2520280" y="612068"/>
                  </a:lnTo>
                  <a:lnTo>
                    <a:pt x="2412268" y="612068"/>
                  </a:lnTo>
                  <a:lnTo>
                    <a:pt x="2412268" y="108012"/>
                  </a:lnTo>
                  <a:lnTo>
                    <a:pt x="108012" y="108012"/>
                  </a:lnTo>
                  <a:lnTo>
                    <a:pt x="108012" y="2412268"/>
                  </a:lnTo>
                  <a:lnTo>
                    <a:pt x="2412268" y="2412268"/>
                  </a:lnTo>
                  <a:lnTo>
                    <a:pt x="2412268" y="1908212"/>
                  </a:lnTo>
                  <a:lnTo>
                    <a:pt x="2520280" y="1908212"/>
                  </a:lnTo>
                  <a:lnTo>
                    <a:pt x="2520280" y="2520280"/>
                  </a:lnTo>
                  <a:lnTo>
                    <a:pt x="0" y="252028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/>
            </a:p>
          </p:txBody>
        </p:sp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4B77C1C2-85C8-4BDF-966C-1E6C88C2E95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830294" y="1944593"/>
              <a:ext cx="846951" cy="856081"/>
            </a:xfrm>
            <a:prstGeom prst="rect">
              <a:avLst/>
            </a:prstGeom>
          </p:spPr>
        </p:pic>
      </p:grpSp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39AA462F-B3BA-4B3E-91EF-62E23B7F6183}"/>
              </a:ext>
            </a:extLst>
          </p:cNvPr>
          <p:cNvGrpSpPr/>
          <p:nvPr/>
        </p:nvGrpSpPr>
        <p:grpSpPr>
          <a:xfrm>
            <a:off x="946883" y="1901092"/>
            <a:ext cx="4138234" cy="1022889"/>
            <a:chOff x="946883" y="1901092"/>
            <a:chExt cx="4138234" cy="1022889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2CCC659-B35C-443D-A35A-4DF7E64DA160}"/>
                </a:ext>
              </a:extLst>
            </p:cNvPr>
            <p:cNvSpPr txBox="1"/>
            <p:nvPr/>
          </p:nvSpPr>
          <p:spPr>
            <a:xfrm>
              <a:off x="2200947" y="2003361"/>
              <a:ext cx="288417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400" b="1" dirty="0">
                  <a:solidFill>
                    <a:srgbClr val="0070C0"/>
                  </a:solidFill>
                  <a:latin typeface="+mj-lt"/>
                </a:rPr>
                <a:t>ДИЗАЙНЕРЫ</a:t>
              </a:r>
            </a:p>
            <a:p>
              <a:r>
                <a:rPr lang="ru-RU" sz="2400" b="1" dirty="0">
                  <a:solidFill>
                    <a:srgbClr val="0070C0"/>
                  </a:solidFill>
                  <a:latin typeface="+mj-lt"/>
                </a:rPr>
                <a:t>НУЖНЫ ВЕЗДЕ</a:t>
              </a:r>
            </a:p>
          </p:txBody>
        </p:sp>
        <p:sp>
          <p:nvSpPr>
            <p:cNvPr id="27" name="Freeform: Shape 29">
              <a:extLst>
                <a:ext uri="{FF2B5EF4-FFF2-40B4-BE49-F238E27FC236}">
                  <a16:creationId xmlns:a16="http://schemas.microsoft.com/office/drawing/2014/main" id="{B52B44C6-ADD5-421A-95D1-2DE8422FE7C4}"/>
                </a:ext>
              </a:extLst>
            </p:cNvPr>
            <p:cNvSpPr/>
            <p:nvPr/>
          </p:nvSpPr>
          <p:spPr>
            <a:xfrm>
              <a:off x="946883" y="1901092"/>
              <a:ext cx="1024017" cy="1022889"/>
            </a:xfrm>
            <a:custGeom>
              <a:avLst/>
              <a:gdLst>
                <a:gd name="connsiteX0" fmla="*/ 0 w 2520280"/>
                <a:gd name="connsiteY0" fmla="*/ 0 h 2520280"/>
                <a:gd name="connsiteX1" fmla="*/ 2520280 w 2520280"/>
                <a:gd name="connsiteY1" fmla="*/ 0 h 2520280"/>
                <a:gd name="connsiteX2" fmla="*/ 2520280 w 2520280"/>
                <a:gd name="connsiteY2" fmla="*/ 612068 h 2520280"/>
                <a:gd name="connsiteX3" fmla="*/ 2412268 w 2520280"/>
                <a:gd name="connsiteY3" fmla="*/ 612068 h 2520280"/>
                <a:gd name="connsiteX4" fmla="*/ 2412268 w 2520280"/>
                <a:gd name="connsiteY4" fmla="*/ 108012 h 2520280"/>
                <a:gd name="connsiteX5" fmla="*/ 108012 w 2520280"/>
                <a:gd name="connsiteY5" fmla="*/ 108012 h 2520280"/>
                <a:gd name="connsiteX6" fmla="*/ 108012 w 2520280"/>
                <a:gd name="connsiteY6" fmla="*/ 2412268 h 2520280"/>
                <a:gd name="connsiteX7" fmla="*/ 2412268 w 2520280"/>
                <a:gd name="connsiteY7" fmla="*/ 2412268 h 2520280"/>
                <a:gd name="connsiteX8" fmla="*/ 2412268 w 2520280"/>
                <a:gd name="connsiteY8" fmla="*/ 1908212 h 2520280"/>
                <a:gd name="connsiteX9" fmla="*/ 2520280 w 2520280"/>
                <a:gd name="connsiteY9" fmla="*/ 1908212 h 2520280"/>
                <a:gd name="connsiteX10" fmla="*/ 2520280 w 2520280"/>
                <a:gd name="connsiteY10" fmla="*/ 2520280 h 2520280"/>
                <a:gd name="connsiteX11" fmla="*/ 0 w 2520280"/>
                <a:gd name="connsiteY11" fmla="*/ 2520280 h 2520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0280" h="2520280">
                  <a:moveTo>
                    <a:pt x="0" y="0"/>
                  </a:moveTo>
                  <a:lnTo>
                    <a:pt x="2520280" y="0"/>
                  </a:lnTo>
                  <a:lnTo>
                    <a:pt x="2520280" y="612068"/>
                  </a:lnTo>
                  <a:lnTo>
                    <a:pt x="2412268" y="612068"/>
                  </a:lnTo>
                  <a:lnTo>
                    <a:pt x="2412268" y="108012"/>
                  </a:lnTo>
                  <a:lnTo>
                    <a:pt x="108012" y="108012"/>
                  </a:lnTo>
                  <a:lnTo>
                    <a:pt x="108012" y="2412268"/>
                  </a:lnTo>
                  <a:lnTo>
                    <a:pt x="2412268" y="2412268"/>
                  </a:lnTo>
                  <a:lnTo>
                    <a:pt x="2412268" y="1908212"/>
                  </a:lnTo>
                  <a:lnTo>
                    <a:pt x="2520280" y="1908212"/>
                  </a:lnTo>
                  <a:lnTo>
                    <a:pt x="2520280" y="2520280"/>
                  </a:lnTo>
                  <a:lnTo>
                    <a:pt x="0" y="252028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/>
            </a:p>
          </p:txBody>
        </p:sp>
        <p:pic>
          <p:nvPicPr>
            <p:cNvPr id="28" name="Рисунок 27">
              <a:extLst>
                <a:ext uri="{FF2B5EF4-FFF2-40B4-BE49-F238E27FC236}">
                  <a16:creationId xmlns:a16="http://schemas.microsoft.com/office/drawing/2014/main" id="{CF44FC5A-2CCB-47D8-B021-9A43175013B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36397" y="1992114"/>
              <a:ext cx="844988" cy="835920"/>
            </a:xfrm>
            <a:prstGeom prst="rect">
              <a:avLst/>
            </a:prstGeom>
          </p:spPr>
        </p:pic>
      </p:grpSp>
      <p:grpSp>
        <p:nvGrpSpPr>
          <p:cNvPr id="29" name="Группа 28">
            <a:extLst>
              <a:ext uri="{FF2B5EF4-FFF2-40B4-BE49-F238E27FC236}">
                <a16:creationId xmlns:a16="http://schemas.microsoft.com/office/drawing/2014/main" id="{25B6A3BE-B235-4233-A32A-4089AF152000}"/>
              </a:ext>
            </a:extLst>
          </p:cNvPr>
          <p:cNvGrpSpPr/>
          <p:nvPr/>
        </p:nvGrpSpPr>
        <p:grpSpPr>
          <a:xfrm>
            <a:off x="887608" y="4936054"/>
            <a:ext cx="4752883" cy="1022889"/>
            <a:chOff x="887608" y="4936054"/>
            <a:chExt cx="4752883" cy="1022889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703DE3C-5595-4664-B8A2-50682B5E62A2}"/>
                </a:ext>
              </a:extLst>
            </p:cNvPr>
            <p:cNvSpPr txBox="1"/>
            <p:nvPr/>
          </p:nvSpPr>
          <p:spPr>
            <a:xfrm>
              <a:off x="2200947" y="5024391"/>
              <a:ext cx="343954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400" b="1" dirty="0">
                  <a:solidFill>
                    <a:srgbClr val="0070C0"/>
                  </a:solidFill>
                  <a:latin typeface="+mj-lt"/>
                </a:rPr>
                <a:t>ПОСТОЯННОЕ</a:t>
              </a:r>
            </a:p>
            <a:p>
              <a:r>
                <a:rPr lang="ru-RU" sz="2400" b="1" dirty="0">
                  <a:solidFill>
                    <a:srgbClr val="0070C0"/>
                  </a:solidFill>
                  <a:latin typeface="+mj-lt"/>
                </a:rPr>
                <a:t>РАЗВИТИЕ</a:t>
              </a:r>
            </a:p>
          </p:txBody>
        </p:sp>
        <p:sp>
          <p:nvSpPr>
            <p:cNvPr id="31" name="Freeform: Shape 29">
              <a:extLst>
                <a:ext uri="{FF2B5EF4-FFF2-40B4-BE49-F238E27FC236}">
                  <a16:creationId xmlns:a16="http://schemas.microsoft.com/office/drawing/2014/main" id="{27799B33-0677-49A6-9045-4A03295B66FF}"/>
                </a:ext>
              </a:extLst>
            </p:cNvPr>
            <p:cNvSpPr/>
            <p:nvPr/>
          </p:nvSpPr>
          <p:spPr>
            <a:xfrm>
              <a:off x="887608" y="4936054"/>
              <a:ext cx="1024017" cy="1022889"/>
            </a:xfrm>
            <a:custGeom>
              <a:avLst/>
              <a:gdLst>
                <a:gd name="connsiteX0" fmla="*/ 0 w 2520280"/>
                <a:gd name="connsiteY0" fmla="*/ 0 h 2520280"/>
                <a:gd name="connsiteX1" fmla="*/ 2520280 w 2520280"/>
                <a:gd name="connsiteY1" fmla="*/ 0 h 2520280"/>
                <a:gd name="connsiteX2" fmla="*/ 2520280 w 2520280"/>
                <a:gd name="connsiteY2" fmla="*/ 612068 h 2520280"/>
                <a:gd name="connsiteX3" fmla="*/ 2412268 w 2520280"/>
                <a:gd name="connsiteY3" fmla="*/ 612068 h 2520280"/>
                <a:gd name="connsiteX4" fmla="*/ 2412268 w 2520280"/>
                <a:gd name="connsiteY4" fmla="*/ 108012 h 2520280"/>
                <a:gd name="connsiteX5" fmla="*/ 108012 w 2520280"/>
                <a:gd name="connsiteY5" fmla="*/ 108012 h 2520280"/>
                <a:gd name="connsiteX6" fmla="*/ 108012 w 2520280"/>
                <a:gd name="connsiteY6" fmla="*/ 2412268 h 2520280"/>
                <a:gd name="connsiteX7" fmla="*/ 2412268 w 2520280"/>
                <a:gd name="connsiteY7" fmla="*/ 2412268 h 2520280"/>
                <a:gd name="connsiteX8" fmla="*/ 2412268 w 2520280"/>
                <a:gd name="connsiteY8" fmla="*/ 1908212 h 2520280"/>
                <a:gd name="connsiteX9" fmla="*/ 2520280 w 2520280"/>
                <a:gd name="connsiteY9" fmla="*/ 1908212 h 2520280"/>
                <a:gd name="connsiteX10" fmla="*/ 2520280 w 2520280"/>
                <a:gd name="connsiteY10" fmla="*/ 2520280 h 2520280"/>
                <a:gd name="connsiteX11" fmla="*/ 0 w 2520280"/>
                <a:gd name="connsiteY11" fmla="*/ 2520280 h 2520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0280" h="2520280">
                  <a:moveTo>
                    <a:pt x="0" y="0"/>
                  </a:moveTo>
                  <a:lnTo>
                    <a:pt x="2520280" y="0"/>
                  </a:lnTo>
                  <a:lnTo>
                    <a:pt x="2520280" y="612068"/>
                  </a:lnTo>
                  <a:lnTo>
                    <a:pt x="2412268" y="612068"/>
                  </a:lnTo>
                  <a:lnTo>
                    <a:pt x="2412268" y="108012"/>
                  </a:lnTo>
                  <a:lnTo>
                    <a:pt x="108012" y="108012"/>
                  </a:lnTo>
                  <a:lnTo>
                    <a:pt x="108012" y="2412268"/>
                  </a:lnTo>
                  <a:lnTo>
                    <a:pt x="2412268" y="2412268"/>
                  </a:lnTo>
                  <a:lnTo>
                    <a:pt x="2412268" y="1908212"/>
                  </a:lnTo>
                  <a:lnTo>
                    <a:pt x="2520280" y="1908212"/>
                  </a:lnTo>
                  <a:lnTo>
                    <a:pt x="2520280" y="2520280"/>
                  </a:lnTo>
                  <a:lnTo>
                    <a:pt x="0" y="252028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/>
            </a:p>
          </p:txBody>
        </p:sp>
        <p:pic>
          <p:nvPicPr>
            <p:cNvPr id="32" name="Рисунок 31">
              <a:extLst>
                <a:ext uri="{FF2B5EF4-FFF2-40B4-BE49-F238E27FC236}">
                  <a16:creationId xmlns:a16="http://schemas.microsoft.com/office/drawing/2014/main" id="{52505F47-44E0-4575-BD13-2694AF65D6F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36397" y="5024391"/>
              <a:ext cx="718922" cy="86833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9445461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 flipV="1">
            <a:off x="-1" y="0"/>
            <a:ext cx="5783386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B7AC2F4-52E7-42D9-8C53-60942FBF1132}"/>
              </a:ext>
            </a:extLst>
          </p:cNvPr>
          <p:cNvSpPr txBox="1"/>
          <p:nvPr/>
        </p:nvSpPr>
        <p:spPr>
          <a:xfrm>
            <a:off x="849948" y="2297677"/>
            <a:ext cx="397143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Ubuntu" panose="020B0504030602030204" pitchFamily="34" charset="0"/>
              </a:rPr>
              <a:t>Сети и</a:t>
            </a:r>
          </a:p>
          <a:p>
            <a:r>
              <a:rPr lang="ru-RU" sz="3200" dirty="0" err="1">
                <a:solidFill>
                  <a:schemeClr val="bg1"/>
                </a:solidFill>
                <a:latin typeface="Ubuntu" panose="020B0504030602030204" pitchFamily="34" charset="0"/>
              </a:rPr>
              <a:t>кибербезопасность</a:t>
            </a:r>
            <a:endParaRPr lang="ru-RU" sz="3200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57D4F25-853E-4299-BAAF-FC65315859A8}"/>
              </a:ext>
            </a:extLst>
          </p:cNvPr>
          <p:cNvSpPr txBox="1"/>
          <p:nvPr/>
        </p:nvSpPr>
        <p:spPr>
          <a:xfrm>
            <a:off x="446347" y="614048"/>
            <a:ext cx="56673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>
                <a:solidFill>
                  <a:schemeClr val="bg1"/>
                </a:solidFill>
                <a:latin typeface="Ubuntu" panose="020B0504030602030204" pitchFamily="34" charset="0"/>
              </a:rPr>
              <a:t>ПРОГРАММА ОБУЧЕНИЯ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0D37243-A5CE-43A9-A048-7889371BE54B}"/>
              </a:ext>
            </a:extLst>
          </p:cNvPr>
          <p:cNvSpPr txBox="1"/>
          <p:nvPr/>
        </p:nvSpPr>
        <p:spPr>
          <a:xfrm>
            <a:off x="6253381" y="443852"/>
            <a:ext cx="5429095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70C0"/>
                </a:solidFill>
                <a:latin typeface="+mj-lt"/>
              </a:rPr>
              <a:t>Построение </a:t>
            </a:r>
            <a:r>
              <a:rPr lang="en-US" dirty="0">
                <a:solidFill>
                  <a:srgbClr val="0070C0"/>
                </a:solidFill>
                <a:latin typeface="+mj-lt"/>
              </a:rPr>
              <a:t>IPv4 </a:t>
            </a:r>
            <a:r>
              <a:rPr lang="ru-RU" dirty="0">
                <a:solidFill>
                  <a:srgbClr val="0070C0"/>
                </a:solidFill>
                <a:latin typeface="+mj-lt"/>
              </a:rPr>
              <a:t>и </a:t>
            </a:r>
            <a:r>
              <a:rPr lang="en-US" dirty="0">
                <a:solidFill>
                  <a:srgbClr val="0070C0"/>
                </a:solidFill>
                <a:latin typeface="+mj-lt"/>
              </a:rPr>
              <a:t>IPv6 </a:t>
            </a:r>
            <a:r>
              <a:rPr lang="ru-RU" dirty="0">
                <a:solidFill>
                  <a:srgbClr val="0070C0"/>
                </a:solidFill>
                <a:latin typeface="+mj-lt"/>
              </a:rPr>
              <a:t>сетей:</a:t>
            </a:r>
          </a:p>
          <a:p>
            <a:pPr marL="800100" lvl="1" indent="-342900" fontAlgn="base">
              <a:buFont typeface="Courier New" panose="02070309020205020404" pitchFamily="49" charset="0"/>
              <a:buChar char="o"/>
            </a:pPr>
            <a:r>
              <a:rPr lang="ru-RU" dirty="0">
                <a:solidFill>
                  <a:srgbClr val="0070C0"/>
                </a:solidFill>
                <a:latin typeface="+mj-lt"/>
              </a:rPr>
              <a:t>Технологии </a:t>
            </a:r>
            <a:r>
              <a:rPr lang="en-US" dirty="0">
                <a:solidFill>
                  <a:srgbClr val="0070C0"/>
                </a:solidFill>
                <a:latin typeface="+mj-lt"/>
              </a:rPr>
              <a:t>LAN: Ethernet, L2/L3 Switching, VLAN, STP (RSTP, MSTP)</a:t>
            </a:r>
          </a:p>
          <a:p>
            <a:pPr marL="800100" lvl="1" indent="-342900" fontAlgn="base">
              <a:buFont typeface="Courier New" panose="02070309020205020404" pitchFamily="49" charset="0"/>
              <a:buChar char="o"/>
            </a:pPr>
            <a:r>
              <a:rPr lang="ru-RU" dirty="0">
                <a:solidFill>
                  <a:srgbClr val="0070C0"/>
                </a:solidFill>
                <a:latin typeface="+mj-lt"/>
              </a:rPr>
              <a:t>Протоколы маршрутизации: </a:t>
            </a:r>
            <a:r>
              <a:rPr lang="en-US" dirty="0">
                <a:solidFill>
                  <a:srgbClr val="0070C0"/>
                </a:solidFill>
                <a:latin typeface="+mj-lt"/>
              </a:rPr>
              <a:t>EIGRP, OSPF, BGP</a:t>
            </a:r>
          </a:p>
          <a:p>
            <a:pPr marL="800100" lvl="1" indent="-342900" fontAlgn="base">
              <a:buFont typeface="Courier New" panose="02070309020205020404" pitchFamily="49" charset="0"/>
              <a:buChar char="o"/>
            </a:pPr>
            <a:r>
              <a:rPr lang="ru-RU" dirty="0">
                <a:solidFill>
                  <a:srgbClr val="0070C0"/>
                </a:solidFill>
                <a:latin typeface="+mj-lt"/>
              </a:rPr>
              <a:t>Технологии обработки </a:t>
            </a:r>
            <a:r>
              <a:rPr lang="en-US" dirty="0">
                <a:solidFill>
                  <a:srgbClr val="0070C0"/>
                </a:solidFill>
                <a:latin typeface="+mj-lt"/>
              </a:rPr>
              <a:t>multicast: IGMP, CGMP, PIM.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70C0"/>
                </a:solidFill>
                <a:latin typeface="+mj-lt"/>
              </a:rPr>
              <a:t>Реализация ключевых сетевых сервисов</a:t>
            </a:r>
            <a:r>
              <a:rPr lang="en-US" dirty="0">
                <a:solidFill>
                  <a:srgbClr val="0070C0"/>
                </a:solidFill>
                <a:latin typeface="+mj-lt"/>
              </a:rPr>
              <a:t>.</a:t>
            </a:r>
            <a:endParaRPr lang="ru-RU" dirty="0">
              <a:solidFill>
                <a:srgbClr val="0070C0"/>
              </a:solidFill>
              <a:latin typeface="+mj-lt"/>
            </a:endParaRP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70C0"/>
                </a:solidFill>
                <a:latin typeface="+mj-lt"/>
              </a:rPr>
              <a:t>Технологии обеспечения безопасности сетей</a:t>
            </a:r>
            <a:r>
              <a:rPr lang="en-US" dirty="0">
                <a:solidFill>
                  <a:srgbClr val="0070C0"/>
                </a:solidFill>
                <a:latin typeface="+mj-lt"/>
              </a:rPr>
              <a:t>.</a:t>
            </a:r>
            <a:endParaRPr lang="ru-RU" dirty="0">
              <a:solidFill>
                <a:srgbClr val="0070C0"/>
              </a:solidFill>
              <a:latin typeface="+mj-lt"/>
            </a:endParaRP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70C0"/>
                </a:solidFill>
                <a:latin typeface="+mj-lt"/>
              </a:rPr>
              <a:t>Операционные системы </a:t>
            </a:r>
            <a:r>
              <a:rPr lang="en-US" dirty="0">
                <a:solidFill>
                  <a:srgbClr val="0070C0"/>
                </a:solidFill>
                <a:latin typeface="+mj-lt"/>
              </a:rPr>
              <a:t>Windows Server </a:t>
            </a:r>
            <a:r>
              <a:rPr lang="ru-RU" dirty="0">
                <a:solidFill>
                  <a:srgbClr val="0070C0"/>
                </a:solidFill>
                <a:latin typeface="+mj-lt"/>
              </a:rPr>
              <a:t>и </a:t>
            </a:r>
            <a:r>
              <a:rPr lang="en-US" dirty="0">
                <a:solidFill>
                  <a:srgbClr val="0070C0"/>
                </a:solidFill>
                <a:latin typeface="+mj-lt"/>
              </a:rPr>
              <a:t>GNU/Linux.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70C0"/>
                </a:solidFill>
                <a:latin typeface="+mj-lt"/>
              </a:rPr>
              <a:t>Развертывание и поддержка рабочих станций</a:t>
            </a:r>
            <a:r>
              <a:rPr lang="en-US" dirty="0">
                <a:solidFill>
                  <a:srgbClr val="0070C0"/>
                </a:solidFill>
                <a:latin typeface="+mj-lt"/>
              </a:rPr>
              <a:t>.</a:t>
            </a:r>
            <a:endParaRPr lang="ru-RU" dirty="0">
              <a:solidFill>
                <a:srgbClr val="0070C0"/>
              </a:solidFill>
              <a:latin typeface="+mj-lt"/>
            </a:endParaRP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  <a:latin typeface="+mj-lt"/>
              </a:rPr>
              <a:t>Windows 10.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70C0"/>
                </a:solidFill>
                <a:latin typeface="+mj-lt"/>
              </a:rPr>
              <a:t>Управление инфраструктурой </a:t>
            </a:r>
            <a:r>
              <a:rPr lang="en-US" dirty="0">
                <a:solidFill>
                  <a:srgbClr val="0070C0"/>
                </a:solidFill>
                <a:latin typeface="+mj-lt"/>
              </a:rPr>
              <a:t>Active Directory </a:t>
            </a:r>
            <a:r>
              <a:rPr lang="ru-RU" dirty="0">
                <a:solidFill>
                  <a:srgbClr val="0070C0"/>
                </a:solidFill>
                <a:latin typeface="+mj-lt"/>
              </a:rPr>
              <a:t>в </a:t>
            </a:r>
            <a:r>
              <a:rPr lang="en-US" dirty="0">
                <a:solidFill>
                  <a:srgbClr val="0070C0"/>
                </a:solidFill>
                <a:latin typeface="+mj-lt"/>
              </a:rPr>
              <a:t>Windows Server.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70C0"/>
                </a:solidFill>
                <a:latin typeface="+mj-lt"/>
              </a:rPr>
              <a:t>Реализация сервисов на базе </a:t>
            </a:r>
            <a:r>
              <a:rPr lang="en-US" dirty="0">
                <a:solidFill>
                  <a:srgbClr val="0070C0"/>
                </a:solidFill>
                <a:latin typeface="+mj-lt"/>
              </a:rPr>
              <a:t>Windows Server </a:t>
            </a:r>
            <a:r>
              <a:rPr lang="ru-RU" dirty="0">
                <a:solidFill>
                  <a:srgbClr val="0070C0"/>
                </a:solidFill>
                <a:latin typeface="+mj-lt"/>
              </a:rPr>
              <a:t>и </a:t>
            </a:r>
            <a:r>
              <a:rPr lang="en-US" dirty="0">
                <a:solidFill>
                  <a:srgbClr val="0070C0"/>
                </a:solidFill>
                <a:latin typeface="+mj-lt"/>
              </a:rPr>
              <a:t>GNU/Linux.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70C0"/>
                </a:solidFill>
                <a:latin typeface="+mj-lt"/>
              </a:rPr>
              <a:t>Резервное копирования и восстановление данных</a:t>
            </a:r>
            <a:r>
              <a:rPr lang="en-US" dirty="0">
                <a:solidFill>
                  <a:srgbClr val="0070C0"/>
                </a:solidFill>
                <a:latin typeface="+mj-lt"/>
              </a:rPr>
              <a:t>.</a:t>
            </a:r>
            <a:endParaRPr lang="ru-RU" dirty="0">
              <a:solidFill>
                <a:srgbClr val="0070C0"/>
              </a:solidFill>
              <a:latin typeface="+mj-lt"/>
            </a:endParaRP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ru-RU" dirty="0" err="1">
                <a:solidFill>
                  <a:srgbClr val="0070C0"/>
                </a:solidFill>
                <a:latin typeface="+mj-lt"/>
              </a:rPr>
              <a:t>Кибербезопасность</a:t>
            </a:r>
            <a:r>
              <a:rPr lang="en-US" dirty="0">
                <a:solidFill>
                  <a:srgbClr val="0070C0"/>
                </a:solidFill>
                <a:latin typeface="+mj-lt"/>
              </a:rPr>
              <a:t>.</a:t>
            </a:r>
          </a:p>
        </p:txBody>
      </p:sp>
      <p:sp>
        <p:nvSpPr>
          <p:cNvPr id="36" name="Freeform: Shape 29">
            <a:extLst>
              <a:ext uri="{FF2B5EF4-FFF2-40B4-BE49-F238E27FC236}">
                <a16:creationId xmlns:a16="http://schemas.microsoft.com/office/drawing/2014/main" id="{015B075F-261B-4CF5-BD60-8E26E925ED8F}"/>
              </a:ext>
            </a:extLst>
          </p:cNvPr>
          <p:cNvSpPr/>
          <p:nvPr/>
        </p:nvSpPr>
        <p:spPr>
          <a:xfrm>
            <a:off x="575606" y="1453175"/>
            <a:ext cx="2922185" cy="2918964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6033AB8-1293-454E-83C0-AAC2698E7A49}"/>
              </a:ext>
            </a:extLst>
          </p:cNvPr>
          <p:cNvSpPr txBox="1"/>
          <p:nvPr/>
        </p:nvSpPr>
        <p:spPr>
          <a:xfrm>
            <a:off x="446347" y="5485048"/>
            <a:ext cx="524567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solidFill>
                  <a:srgbClr val="FFFF00"/>
                </a:solidFill>
              </a:rPr>
              <a:t>В программу обучения входят авторизованные курсы</a:t>
            </a:r>
            <a:r>
              <a:rPr lang="ru-RU" sz="1400" cap="small" dirty="0">
                <a:solidFill>
                  <a:srgbClr val="FFFF00"/>
                </a:solidFill>
              </a:rPr>
              <a:t> </a:t>
            </a:r>
          </a:p>
          <a:p>
            <a:r>
              <a:rPr lang="en-US" sz="1400" cap="small" dirty="0">
                <a:solidFill>
                  <a:srgbClr val="FFFF00"/>
                </a:solidFill>
              </a:rPr>
              <a:t>CISCO NETWORKING ACADEMY </a:t>
            </a:r>
            <a:endParaRPr lang="ru-RU" sz="1400" cap="small" dirty="0">
              <a:solidFill>
                <a:srgbClr val="FFFF00"/>
              </a:solidFill>
            </a:endParaRPr>
          </a:p>
          <a:p>
            <a:r>
              <a:rPr lang="ru-RU" sz="1400" cap="small" dirty="0">
                <a:solidFill>
                  <a:srgbClr val="FFFF00"/>
                </a:solidFill>
              </a:rPr>
              <a:t>и </a:t>
            </a:r>
            <a:r>
              <a:rPr lang="en-US" sz="1400" cap="small" dirty="0">
                <a:solidFill>
                  <a:srgbClr val="FFFF00"/>
                </a:solidFill>
              </a:rPr>
              <a:t>MICROSOFT IMAGINE ACADEMY</a:t>
            </a:r>
            <a:endParaRPr lang="ru-RU" sz="1400" dirty="0">
              <a:solidFill>
                <a:srgbClr val="FFFF00"/>
              </a:solidFill>
            </a:endParaRPr>
          </a:p>
          <a:p>
            <a:endParaRPr lang="ru-RU" sz="1400" cap="small" dirty="0"/>
          </a:p>
        </p:txBody>
      </p:sp>
    </p:spTree>
    <p:extLst>
      <p:ext uri="{BB962C8B-B14F-4D97-AF65-F5344CB8AC3E}">
        <p14:creationId xmlns:p14="http://schemas.microsoft.com/office/powerpoint/2010/main" val="98539054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 flipV="1">
            <a:off x="6674338" y="1280684"/>
            <a:ext cx="4391252" cy="7337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E680D4-09FF-43C1-B371-94910A84F66F}"/>
              </a:ext>
            </a:extLst>
          </p:cNvPr>
          <p:cNvSpPr txBox="1"/>
          <p:nvPr/>
        </p:nvSpPr>
        <p:spPr>
          <a:xfrm>
            <a:off x="1840596" y="374933"/>
            <a:ext cx="838405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Преимущества профессии</a:t>
            </a:r>
          </a:p>
          <a:p>
            <a:endParaRPr lang="ru-RU" sz="4800" b="1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D7075D58-B24B-4D5D-8625-F0E9CE10F449}"/>
              </a:ext>
            </a:extLst>
          </p:cNvPr>
          <p:cNvGrpSpPr/>
          <p:nvPr/>
        </p:nvGrpSpPr>
        <p:grpSpPr>
          <a:xfrm>
            <a:off x="887608" y="4936054"/>
            <a:ext cx="4752883" cy="1022889"/>
            <a:chOff x="887608" y="4936054"/>
            <a:chExt cx="4752883" cy="1022889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86DA1FE-363F-4ADF-B4D2-74190105FF1C}"/>
                </a:ext>
              </a:extLst>
            </p:cNvPr>
            <p:cNvSpPr txBox="1"/>
            <p:nvPr/>
          </p:nvSpPr>
          <p:spPr>
            <a:xfrm>
              <a:off x="2200947" y="5024391"/>
              <a:ext cx="343954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400" b="1" dirty="0">
                  <a:solidFill>
                    <a:srgbClr val="0070C0"/>
                  </a:solidFill>
                  <a:latin typeface="+mj-lt"/>
                </a:rPr>
                <a:t>ВЫСОКАЯ</a:t>
              </a:r>
            </a:p>
            <a:p>
              <a:r>
                <a:rPr lang="ru-RU" sz="2400" b="1" dirty="0">
                  <a:solidFill>
                    <a:srgbClr val="0070C0"/>
                  </a:solidFill>
                  <a:latin typeface="+mj-lt"/>
                </a:rPr>
                <a:t>ОПЛАТА ТРУДА</a:t>
              </a:r>
            </a:p>
          </p:txBody>
        </p:sp>
        <p:sp>
          <p:nvSpPr>
            <p:cNvPr id="12" name="Freeform: Shape 29">
              <a:extLst>
                <a:ext uri="{FF2B5EF4-FFF2-40B4-BE49-F238E27FC236}">
                  <a16:creationId xmlns:a16="http://schemas.microsoft.com/office/drawing/2014/main" id="{2C13AD8D-BC63-41A0-BF89-FF049563C60F}"/>
                </a:ext>
              </a:extLst>
            </p:cNvPr>
            <p:cNvSpPr/>
            <p:nvPr/>
          </p:nvSpPr>
          <p:spPr>
            <a:xfrm>
              <a:off x="887608" y="4936054"/>
              <a:ext cx="1024017" cy="1022889"/>
            </a:xfrm>
            <a:custGeom>
              <a:avLst/>
              <a:gdLst>
                <a:gd name="connsiteX0" fmla="*/ 0 w 2520280"/>
                <a:gd name="connsiteY0" fmla="*/ 0 h 2520280"/>
                <a:gd name="connsiteX1" fmla="*/ 2520280 w 2520280"/>
                <a:gd name="connsiteY1" fmla="*/ 0 h 2520280"/>
                <a:gd name="connsiteX2" fmla="*/ 2520280 w 2520280"/>
                <a:gd name="connsiteY2" fmla="*/ 612068 h 2520280"/>
                <a:gd name="connsiteX3" fmla="*/ 2412268 w 2520280"/>
                <a:gd name="connsiteY3" fmla="*/ 612068 h 2520280"/>
                <a:gd name="connsiteX4" fmla="*/ 2412268 w 2520280"/>
                <a:gd name="connsiteY4" fmla="*/ 108012 h 2520280"/>
                <a:gd name="connsiteX5" fmla="*/ 108012 w 2520280"/>
                <a:gd name="connsiteY5" fmla="*/ 108012 h 2520280"/>
                <a:gd name="connsiteX6" fmla="*/ 108012 w 2520280"/>
                <a:gd name="connsiteY6" fmla="*/ 2412268 h 2520280"/>
                <a:gd name="connsiteX7" fmla="*/ 2412268 w 2520280"/>
                <a:gd name="connsiteY7" fmla="*/ 2412268 h 2520280"/>
                <a:gd name="connsiteX8" fmla="*/ 2412268 w 2520280"/>
                <a:gd name="connsiteY8" fmla="*/ 1908212 h 2520280"/>
                <a:gd name="connsiteX9" fmla="*/ 2520280 w 2520280"/>
                <a:gd name="connsiteY9" fmla="*/ 1908212 h 2520280"/>
                <a:gd name="connsiteX10" fmla="*/ 2520280 w 2520280"/>
                <a:gd name="connsiteY10" fmla="*/ 2520280 h 2520280"/>
                <a:gd name="connsiteX11" fmla="*/ 0 w 2520280"/>
                <a:gd name="connsiteY11" fmla="*/ 2520280 h 2520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0280" h="2520280">
                  <a:moveTo>
                    <a:pt x="0" y="0"/>
                  </a:moveTo>
                  <a:lnTo>
                    <a:pt x="2520280" y="0"/>
                  </a:lnTo>
                  <a:lnTo>
                    <a:pt x="2520280" y="612068"/>
                  </a:lnTo>
                  <a:lnTo>
                    <a:pt x="2412268" y="612068"/>
                  </a:lnTo>
                  <a:lnTo>
                    <a:pt x="2412268" y="108012"/>
                  </a:lnTo>
                  <a:lnTo>
                    <a:pt x="108012" y="108012"/>
                  </a:lnTo>
                  <a:lnTo>
                    <a:pt x="108012" y="2412268"/>
                  </a:lnTo>
                  <a:lnTo>
                    <a:pt x="2412268" y="2412268"/>
                  </a:lnTo>
                  <a:lnTo>
                    <a:pt x="2412268" y="1908212"/>
                  </a:lnTo>
                  <a:lnTo>
                    <a:pt x="2520280" y="1908212"/>
                  </a:lnTo>
                  <a:lnTo>
                    <a:pt x="2520280" y="2520280"/>
                  </a:lnTo>
                  <a:lnTo>
                    <a:pt x="0" y="252028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/>
            </a:p>
          </p:txBody>
        </p:sp>
        <p:pic>
          <p:nvPicPr>
            <p:cNvPr id="13" name="Рисунок 12">
              <a:extLst>
                <a:ext uri="{FF2B5EF4-FFF2-40B4-BE49-F238E27FC236}">
                  <a16:creationId xmlns:a16="http://schemas.microsoft.com/office/drawing/2014/main" id="{AD648211-6822-4DB5-9C4A-C74834FF2E2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18746" y="5019468"/>
              <a:ext cx="786713" cy="835920"/>
            </a:xfrm>
            <a:prstGeom prst="rect">
              <a:avLst/>
            </a:prstGeom>
          </p:spPr>
        </p:pic>
      </p:grp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37A13E4A-3172-4F97-BFE1-74AFB8CDF75A}"/>
              </a:ext>
            </a:extLst>
          </p:cNvPr>
          <p:cNvGrpSpPr/>
          <p:nvPr/>
        </p:nvGrpSpPr>
        <p:grpSpPr>
          <a:xfrm>
            <a:off x="900095" y="3418573"/>
            <a:ext cx="4925554" cy="1022889"/>
            <a:chOff x="900095" y="3418573"/>
            <a:chExt cx="4925554" cy="1022889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A75B5EC-2069-4F0E-9DA3-4A6027670F90}"/>
                </a:ext>
              </a:extLst>
            </p:cNvPr>
            <p:cNvSpPr txBox="1"/>
            <p:nvPr/>
          </p:nvSpPr>
          <p:spPr>
            <a:xfrm>
              <a:off x="2200947" y="3533246"/>
              <a:ext cx="362470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400" b="1" dirty="0">
                  <a:solidFill>
                    <a:srgbClr val="0070C0"/>
                  </a:solidFill>
                  <a:latin typeface="+mj-lt"/>
                </a:rPr>
                <a:t>ПОСТОЯННОЕ</a:t>
              </a:r>
            </a:p>
            <a:p>
              <a:r>
                <a:rPr lang="ru-RU" sz="2400" b="1" dirty="0">
                  <a:solidFill>
                    <a:srgbClr val="0070C0"/>
                  </a:solidFill>
                  <a:latin typeface="+mj-lt"/>
                </a:rPr>
                <a:t>РАЗВИТИЕ</a:t>
              </a:r>
            </a:p>
          </p:txBody>
        </p:sp>
        <p:sp>
          <p:nvSpPr>
            <p:cNvPr id="16" name="Freeform: Shape 29">
              <a:extLst>
                <a:ext uri="{FF2B5EF4-FFF2-40B4-BE49-F238E27FC236}">
                  <a16:creationId xmlns:a16="http://schemas.microsoft.com/office/drawing/2014/main" id="{62D4AAFB-8B56-41A5-B680-D88516A78447}"/>
                </a:ext>
              </a:extLst>
            </p:cNvPr>
            <p:cNvSpPr/>
            <p:nvPr/>
          </p:nvSpPr>
          <p:spPr>
            <a:xfrm>
              <a:off x="900095" y="3418573"/>
              <a:ext cx="1024017" cy="1022889"/>
            </a:xfrm>
            <a:custGeom>
              <a:avLst/>
              <a:gdLst>
                <a:gd name="connsiteX0" fmla="*/ 0 w 2520280"/>
                <a:gd name="connsiteY0" fmla="*/ 0 h 2520280"/>
                <a:gd name="connsiteX1" fmla="*/ 2520280 w 2520280"/>
                <a:gd name="connsiteY1" fmla="*/ 0 h 2520280"/>
                <a:gd name="connsiteX2" fmla="*/ 2520280 w 2520280"/>
                <a:gd name="connsiteY2" fmla="*/ 612068 h 2520280"/>
                <a:gd name="connsiteX3" fmla="*/ 2412268 w 2520280"/>
                <a:gd name="connsiteY3" fmla="*/ 612068 h 2520280"/>
                <a:gd name="connsiteX4" fmla="*/ 2412268 w 2520280"/>
                <a:gd name="connsiteY4" fmla="*/ 108012 h 2520280"/>
                <a:gd name="connsiteX5" fmla="*/ 108012 w 2520280"/>
                <a:gd name="connsiteY5" fmla="*/ 108012 h 2520280"/>
                <a:gd name="connsiteX6" fmla="*/ 108012 w 2520280"/>
                <a:gd name="connsiteY6" fmla="*/ 2412268 h 2520280"/>
                <a:gd name="connsiteX7" fmla="*/ 2412268 w 2520280"/>
                <a:gd name="connsiteY7" fmla="*/ 2412268 h 2520280"/>
                <a:gd name="connsiteX8" fmla="*/ 2412268 w 2520280"/>
                <a:gd name="connsiteY8" fmla="*/ 1908212 h 2520280"/>
                <a:gd name="connsiteX9" fmla="*/ 2520280 w 2520280"/>
                <a:gd name="connsiteY9" fmla="*/ 1908212 h 2520280"/>
                <a:gd name="connsiteX10" fmla="*/ 2520280 w 2520280"/>
                <a:gd name="connsiteY10" fmla="*/ 2520280 h 2520280"/>
                <a:gd name="connsiteX11" fmla="*/ 0 w 2520280"/>
                <a:gd name="connsiteY11" fmla="*/ 2520280 h 2520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0280" h="2520280">
                  <a:moveTo>
                    <a:pt x="0" y="0"/>
                  </a:moveTo>
                  <a:lnTo>
                    <a:pt x="2520280" y="0"/>
                  </a:lnTo>
                  <a:lnTo>
                    <a:pt x="2520280" y="612068"/>
                  </a:lnTo>
                  <a:lnTo>
                    <a:pt x="2412268" y="612068"/>
                  </a:lnTo>
                  <a:lnTo>
                    <a:pt x="2412268" y="108012"/>
                  </a:lnTo>
                  <a:lnTo>
                    <a:pt x="108012" y="108012"/>
                  </a:lnTo>
                  <a:lnTo>
                    <a:pt x="108012" y="2412268"/>
                  </a:lnTo>
                  <a:lnTo>
                    <a:pt x="2412268" y="2412268"/>
                  </a:lnTo>
                  <a:lnTo>
                    <a:pt x="2412268" y="1908212"/>
                  </a:lnTo>
                  <a:lnTo>
                    <a:pt x="2520280" y="1908212"/>
                  </a:lnTo>
                  <a:lnTo>
                    <a:pt x="2520280" y="2520280"/>
                  </a:lnTo>
                  <a:lnTo>
                    <a:pt x="0" y="252028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/>
            </a:p>
          </p:txBody>
        </p:sp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8466009E-D66F-4462-83F4-72E4239B68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52641" y="3495909"/>
              <a:ext cx="718922" cy="868334"/>
            </a:xfrm>
            <a:prstGeom prst="rect">
              <a:avLst/>
            </a:prstGeom>
          </p:spPr>
        </p:pic>
      </p:grpSp>
      <p:grpSp>
        <p:nvGrpSpPr>
          <p:cNvPr id="18" name="Группа 17">
            <a:extLst>
              <a:ext uri="{FF2B5EF4-FFF2-40B4-BE49-F238E27FC236}">
                <a16:creationId xmlns:a16="http://schemas.microsoft.com/office/drawing/2014/main" id="{528A1DA7-1234-478B-8E87-ADF50171DD4B}"/>
              </a:ext>
            </a:extLst>
          </p:cNvPr>
          <p:cNvGrpSpPr/>
          <p:nvPr/>
        </p:nvGrpSpPr>
        <p:grpSpPr>
          <a:xfrm>
            <a:off x="6735924" y="1901092"/>
            <a:ext cx="5588934" cy="1022889"/>
            <a:chOff x="6735924" y="1901092"/>
            <a:chExt cx="5588934" cy="1022889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D1DDB16-8C5C-4CBF-938A-80AFC27AE902}"/>
                </a:ext>
              </a:extLst>
            </p:cNvPr>
            <p:cNvSpPr txBox="1"/>
            <p:nvPr/>
          </p:nvSpPr>
          <p:spPr>
            <a:xfrm>
              <a:off x="7933606" y="1997037"/>
              <a:ext cx="439125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400" b="1" dirty="0">
                  <a:solidFill>
                    <a:srgbClr val="0070C0"/>
                  </a:solidFill>
                  <a:latin typeface="+mj-lt"/>
                </a:rPr>
                <a:t>ТВОРЧЕСКАЯ</a:t>
              </a:r>
            </a:p>
            <a:p>
              <a:r>
                <a:rPr lang="ru-RU" sz="2400" b="1" dirty="0">
                  <a:solidFill>
                    <a:srgbClr val="0070C0"/>
                  </a:solidFill>
                  <a:latin typeface="+mj-lt"/>
                </a:rPr>
                <a:t>РАБОТА</a:t>
              </a:r>
            </a:p>
          </p:txBody>
        </p:sp>
        <p:sp>
          <p:nvSpPr>
            <p:cNvPr id="20" name="Freeform: Shape 29">
              <a:extLst>
                <a:ext uri="{FF2B5EF4-FFF2-40B4-BE49-F238E27FC236}">
                  <a16:creationId xmlns:a16="http://schemas.microsoft.com/office/drawing/2014/main" id="{39598EB9-B018-414F-B2A7-55F969FB4B8B}"/>
                </a:ext>
              </a:extLst>
            </p:cNvPr>
            <p:cNvSpPr/>
            <p:nvPr/>
          </p:nvSpPr>
          <p:spPr>
            <a:xfrm>
              <a:off x="6735924" y="1901092"/>
              <a:ext cx="1024017" cy="1022889"/>
            </a:xfrm>
            <a:custGeom>
              <a:avLst/>
              <a:gdLst>
                <a:gd name="connsiteX0" fmla="*/ 0 w 2520280"/>
                <a:gd name="connsiteY0" fmla="*/ 0 h 2520280"/>
                <a:gd name="connsiteX1" fmla="*/ 2520280 w 2520280"/>
                <a:gd name="connsiteY1" fmla="*/ 0 h 2520280"/>
                <a:gd name="connsiteX2" fmla="*/ 2520280 w 2520280"/>
                <a:gd name="connsiteY2" fmla="*/ 612068 h 2520280"/>
                <a:gd name="connsiteX3" fmla="*/ 2412268 w 2520280"/>
                <a:gd name="connsiteY3" fmla="*/ 612068 h 2520280"/>
                <a:gd name="connsiteX4" fmla="*/ 2412268 w 2520280"/>
                <a:gd name="connsiteY4" fmla="*/ 108012 h 2520280"/>
                <a:gd name="connsiteX5" fmla="*/ 108012 w 2520280"/>
                <a:gd name="connsiteY5" fmla="*/ 108012 h 2520280"/>
                <a:gd name="connsiteX6" fmla="*/ 108012 w 2520280"/>
                <a:gd name="connsiteY6" fmla="*/ 2412268 h 2520280"/>
                <a:gd name="connsiteX7" fmla="*/ 2412268 w 2520280"/>
                <a:gd name="connsiteY7" fmla="*/ 2412268 h 2520280"/>
                <a:gd name="connsiteX8" fmla="*/ 2412268 w 2520280"/>
                <a:gd name="connsiteY8" fmla="*/ 1908212 h 2520280"/>
                <a:gd name="connsiteX9" fmla="*/ 2520280 w 2520280"/>
                <a:gd name="connsiteY9" fmla="*/ 1908212 h 2520280"/>
                <a:gd name="connsiteX10" fmla="*/ 2520280 w 2520280"/>
                <a:gd name="connsiteY10" fmla="*/ 2520280 h 2520280"/>
                <a:gd name="connsiteX11" fmla="*/ 0 w 2520280"/>
                <a:gd name="connsiteY11" fmla="*/ 2520280 h 2520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0280" h="2520280">
                  <a:moveTo>
                    <a:pt x="0" y="0"/>
                  </a:moveTo>
                  <a:lnTo>
                    <a:pt x="2520280" y="0"/>
                  </a:lnTo>
                  <a:lnTo>
                    <a:pt x="2520280" y="612068"/>
                  </a:lnTo>
                  <a:lnTo>
                    <a:pt x="2412268" y="612068"/>
                  </a:lnTo>
                  <a:lnTo>
                    <a:pt x="2412268" y="108012"/>
                  </a:lnTo>
                  <a:lnTo>
                    <a:pt x="108012" y="108012"/>
                  </a:lnTo>
                  <a:lnTo>
                    <a:pt x="108012" y="2412268"/>
                  </a:lnTo>
                  <a:lnTo>
                    <a:pt x="2412268" y="2412268"/>
                  </a:lnTo>
                  <a:lnTo>
                    <a:pt x="2412268" y="1908212"/>
                  </a:lnTo>
                  <a:lnTo>
                    <a:pt x="2520280" y="1908212"/>
                  </a:lnTo>
                  <a:lnTo>
                    <a:pt x="2520280" y="2520280"/>
                  </a:lnTo>
                  <a:lnTo>
                    <a:pt x="0" y="252028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/>
            </a:p>
          </p:txBody>
        </p:sp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EA9CC286-2A9B-41A4-9D75-95631530E9E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30294" y="1944593"/>
              <a:ext cx="846951" cy="856081"/>
            </a:xfrm>
            <a:prstGeom prst="rect">
              <a:avLst/>
            </a:prstGeom>
          </p:spPr>
        </p:pic>
      </p:grpSp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EF4F38AE-2E1E-4AC8-98BA-AB7E52DB4DE1}"/>
              </a:ext>
            </a:extLst>
          </p:cNvPr>
          <p:cNvGrpSpPr/>
          <p:nvPr/>
        </p:nvGrpSpPr>
        <p:grpSpPr>
          <a:xfrm>
            <a:off x="6735924" y="4936054"/>
            <a:ext cx="4081852" cy="1022889"/>
            <a:chOff x="6735924" y="4936054"/>
            <a:chExt cx="4081852" cy="1022889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0C0EC6E-7C17-47F2-A4AC-0F68EAF69F01}"/>
                </a:ext>
              </a:extLst>
            </p:cNvPr>
            <p:cNvSpPr txBox="1"/>
            <p:nvPr/>
          </p:nvSpPr>
          <p:spPr>
            <a:xfrm>
              <a:off x="7933606" y="5039106"/>
              <a:ext cx="288417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400" b="1" dirty="0">
                  <a:solidFill>
                    <a:srgbClr val="0070C0"/>
                  </a:solidFill>
                  <a:latin typeface="+mj-lt"/>
                </a:rPr>
                <a:t>ВЫСОКИЙ</a:t>
              </a:r>
            </a:p>
            <a:p>
              <a:r>
                <a:rPr lang="ru-RU" sz="2400" b="1" dirty="0">
                  <a:solidFill>
                    <a:srgbClr val="0070C0"/>
                  </a:solidFill>
                  <a:latin typeface="+mj-lt"/>
                </a:rPr>
                <a:t>СПРОС</a:t>
              </a:r>
            </a:p>
          </p:txBody>
        </p:sp>
        <p:sp>
          <p:nvSpPr>
            <p:cNvPr id="24" name="Freeform: Shape 29">
              <a:extLst>
                <a:ext uri="{FF2B5EF4-FFF2-40B4-BE49-F238E27FC236}">
                  <a16:creationId xmlns:a16="http://schemas.microsoft.com/office/drawing/2014/main" id="{132D8A3E-BC72-43D3-8CF2-3F691DD69B0F}"/>
                </a:ext>
              </a:extLst>
            </p:cNvPr>
            <p:cNvSpPr/>
            <p:nvPr/>
          </p:nvSpPr>
          <p:spPr>
            <a:xfrm>
              <a:off x="6735924" y="4936054"/>
              <a:ext cx="1024017" cy="1022889"/>
            </a:xfrm>
            <a:custGeom>
              <a:avLst/>
              <a:gdLst>
                <a:gd name="connsiteX0" fmla="*/ 0 w 2520280"/>
                <a:gd name="connsiteY0" fmla="*/ 0 h 2520280"/>
                <a:gd name="connsiteX1" fmla="*/ 2520280 w 2520280"/>
                <a:gd name="connsiteY1" fmla="*/ 0 h 2520280"/>
                <a:gd name="connsiteX2" fmla="*/ 2520280 w 2520280"/>
                <a:gd name="connsiteY2" fmla="*/ 612068 h 2520280"/>
                <a:gd name="connsiteX3" fmla="*/ 2412268 w 2520280"/>
                <a:gd name="connsiteY3" fmla="*/ 612068 h 2520280"/>
                <a:gd name="connsiteX4" fmla="*/ 2412268 w 2520280"/>
                <a:gd name="connsiteY4" fmla="*/ 108012 h 2520280"/>
                <a:gd name="connsiteX5" fmla="*/ 108012 w 2520280"/>
                <a:gd name="connsiteY5" fmla="*/ 108012 h 2520280"/>
                <a:gd name="connsiteX6" fmla="*/ 108012 w 2520280"/>
                <a:gd name="connsiteY6" fmla="*/ 2412268 h 2520280"/>
                <a:gd name="connsiteX7" fmla="*/ 2412268 w 2520280"/>
                <a:gd name="connsiteY7" fmla="*/ 2412268 h 2520280"/>
                <a:gd name="connsiteX8" fmla="*/ 2412268 w 2520280"/>
                <a:gd name="connsiteY8" fmla="*/ 1908212 h 2520280"/>
                <a:gd name="connsiteX9" fmla="*/ 2520280 w 2520280"/>
                <a:gd name="connsiteY9" fmla="*/ 1908212 h 2520280"/>
                <a:gd name="connsiteX10" fmla="*/ 2520280 w 2520280"/>
                <a:gd name="connsiteY10" fmla="*/ 2520280 h 2520280"/>
                <a:gd name="connsiteX11" fmla="*/ 0 w 2520280"/>
                <a:gd name="connsiteY11" fmla="*/ 2520280 h 2520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0280" h="2520280">
                  <a:moveTo>
                    <a:pt x="0" y="0"/>
                  </a:moveTo>
                  <a:lnTo>
                    <a:pt x="2520280" y="0"/>
                  </a:lnTo>
                  <a:lnTo>
                    <a:pt x="2520280" y="612068"/>
                  </a:lnTo>
                  <a:lnTo>
                    <a:pt x="2412268" y="612068"/>
                  </a:lnTo>
                  <a:lnTo>
                    <a:pt x="2412268" y="108012"/>
                  </a:lnTo>
                  <a:lnTo>
                    <a:pt x="108012" y="108012"/>
                  </a:lnTo>
                  <a:lnTo>
                    <a:pt x="108012" y="2412268"/>
                  </a:lnTo>
                  <a:lnTo>
                    <a:pt x="2412268" y="2412268"/>
                  </a:lnTo>
                  <a:lnTo>
                    <a:pt x="2412268" y="1908212"/>
                  </a:lnTo>
                  <a:lnTo>
                    <a:pt x="2520280" y="1908212"/>
                  </a:lnTo>
                  <a:lnTo>
                    <a:pt x="2520280" y="2520280"/>
                  </a:lnTo>
                  <a:lnTo>
                    <a:pt x="0" y="252028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/>
            </a:p>
          </p:txBody>
        </p:sp>
        <p:pic>
          <p:nvPicPr>
            <p:cNvPr id="25" name="Рисунок 24">
              <a:extLst>
                <a:ext uri="{FF2B5EF4-FFF2-40B4-BE49-F238E27FC236}">
                  <a16:creationId xmlns:a16="http://schemas.microsoft.com/office/drawing/2014/main" id="{2964BB8F-6E93-43F2-92A3-AB01E3EF566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830294" y="5019468"/>
              <a:ext cx="835275" cy="835920"/>
            </a:xfrm>
            <a:prstGeom prst="rect">
              <a:avLst/>
            </a:prstGeom>
          </p:spPr>
        </p:pic>
      </p:grpSp>
      <p:grpSp>
        <p:nvGrpSpPr>
          <p:cNvPr id="26" name="Группа 25">
            <a:extLst>
              <a:ext uri="{FF2B5EF4-FFF2-40B4-BE49-F238E27FC236}">
                <a16:creationId xmlns:a16="http://schemas.microsoft.com/office/drawing/2014/main" id="{BD7B70B4-C72C-48E2-AD86-FD8BCEADCFFF}"/>
              </a:ext>
            </a:extLst>
          </p:cNvPr>
          <p:cNvGrpSpPr/>
          <p:nvPr/>
        </p:nvGrpSpPr>
        <p:grpSpPr>
          <a:xfrm>
            <a:off x="937647" y="1901092"/>
            <a:ext cx="4147470" cy="1022889"/>
            <a:chOff x="937647" y="1901092"/>
            <a:chExt cx="4147470" cy="1022889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36E2609-20AF-415D-870F-F9EF6008946D}"/>
                </a:ext>
              </a:extLst>
            </p:cNvPr>
            <p:cNvSpPr txBox="1"/>
            <p:nvPr/>
          </p:nvSpPr>
          <p:spPr>
            <a:xfrm>
              <a:off x="2200947" y="2168809"/>
              <a:ext cx="28841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400" b="1" dirty="0">
                  <a:solidFill>
                    <a:srgbClr val="0070C0"/>
                  </a:solidFill>
                  <a:latin typeface="+mj-lt"/>
                </a:rPr>
                <a:t>ЭТО КРУТО!</a:t>
              </a:r>
            </a:p>
          </p:txBody>
        </p:sp>
        <p:sp>
          <p:nvSpPr>
            <p:cNvPr id="28" name="Freeform: Shape 29">
              <a:extLst>
                <a:ext uri="{FF2B5EF4-FFF2-40B4-BE49-F238E27FC236}">
                  <a16:creationId xmlns:a16="http://schemas.microsoft.com/office/drawing/2014/main" id="{7EDFC6E4-FBE3-44B8-823B-8329C7659274}"/>
                </a:ext>
              </a:extLst>
            </p:cNvPr>
            <p:cNvSpPr/>
            <p:nvPr/>
          </p:nvSpPr>
          <p:spPr>
            <a:xfrm>
              <a:off x="937647" y="1901092"/>
              <a:ext cx="1024017" cy="1022889"/>
            </a:xfrm>
            <a:custGeom>
              <a:avLst/>
              <a:gdLst>
                <a:gd name="connsiteX0" fmla="*/ 0 w 2520280"/>
                <a:gd name="connsiteY0" fmla="*/ 0 h 2520280"/>
                <a:gd name="connsiteX1" fmla="*/ 2520280 w 2520280"/>
                <a:gd name="connsiteY1" fmla="*/ 0 h 2520280"/>
                <a:gd name="connsiteX2" fmla="*/ 2520280 w 2520280"/>
                <a:gd name="connsiteY2" fmla="*/ 612068 h 2520280"/>
                <a:gd name="connsiteX3" fmla="*/ 2412268 w 2520280"/>
                <a:gd name="connsiteY3" fmla="*/ 612068 h 2520280"/>
                <a:gd name="connsiteX4" fmla="*/ 2412268 w 2520280"/>
                <a:gd name="connsiteY4" fmla="*/ 108012 h 2520280"/>
                <a:gd name="connsiteX5" fmla="*/ 108012 w 2520280"/>
                <a:gd name="connsiteY5" fmla="*/ 108012 h 2520280"/>
                <a:gd name="connsiteX6" fmla="*/ 108012 w 2520280"/>
                <a:gd name="connsiteY6" fmla="*/ 2412268 h 2520280"/>
                <a:gd name="connsiteX7" fmla="*/ 2412268 w 2520280"/>
                <a:gd name="connsiteY7" fmla="*/ 2412268 h 2520280"/>
                <a:gd name="connsiteX8" fmla="*/ 2412268 w 2520280"/>
                <a:gd name="connsiteY8" fmla="*/ 1908212 h 2520280"/>
                <a:gd name="connsiteX9" fmla="*/ 2520280 w 2520280"/>
                <a:gd name="connsiteY9" fmla="*/ 1908212 h 2520280"/>
                <a:gd name="connsiteX10" fmla="*/ 2520280 w 2520280"/>
                <a:gd name="connsiteY10" fmla="*/ 2520280 h 2520280"/>
                <a:gd name="connsiteX11" fmla="*/ 0 w 2520280"/>
                <a:gd name="connsiteY11" fmla="*/ 2520280 h 2520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0280" h="2520280">
                  <a:moveTo>
                    <a:pt x="0" y="0"/>
                  </a:moveTo>
                  <a:lnTo>
                    <a:pt x="2520280" y="0"/>
                  </a:lnTo>
                  <a:lnTo>
                    <a:pt x="2520280" y="612068"/>
                  </a:lnTo>
                  <a:lnTo>
                    <a:pt x="2412268" y="612068"/>
                  </a:lnTo>
                  <a:lnTo>
                    <a:pt x="2412268" y="108012"/>
                  </a:lnTo>
                  <a:lnTo>
                    <a:pt x="108012" y="108012"/>
                  </a:lnTo>
                  <a:lnTo>
                    <a:pt x="108012" y="2412268"/>
                  </a:lnTo>
                  <a:lnTo>
                    <a:pt x="2412268" y="2412268"/>
                  </a:lnTo>
                  <a:lnTo>
                    <a:pt x="2412268" y="1908212"/>
                  </a:lnTo>
                  <a:lnTo>
                    <a:pt x="2520280" y="1908212"/>
                  </a:lnTo>
                  <a:lnTo>
                    <a:pt x="2520280" y="2520280"/>
                  </a:lnTo>
                  <a:lnTo>
                    <a:pt x="0" y="252028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/>
            </a:p>
          </p:txBody>
        </p:sp>
        <p:pic>
          <p:nvPicPr>
            <p:cNvPr id="29" name="Рисунок 28">
              <a:extLst>
                <a:ext uri="{FF2B5EF4-FFF2-40B4-BE49-F238E27FC236}">
                  <a16:creationId xmlns:a16="http://schemas.microsoft.com/office/drawing/2014/main" id="{F2D239D6-A55A-41F4-ABC5-616BDF2A2D8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71113" y="2100873"/>
              <a:ext cx="771437" cy="662857"/>
            </a:xfrm>
            <a:prstGeom prst="rect">
              <a:avLst/>
            </a:prstGeom>
          </p:spPr>
        </p:pic>
      </p:grpSp>
      <p:grpSp>
        <p:nvGrpSpPr>
          <p:cNvPr id="30" name="Группа 29">
            <a:extLst>
              <a:ext uri="{FF2B5EF4-FFF2-40B4-BE49-F238E27FC236}">
                <a16:creationId xmlns:a16="http://schemas.microsoft.com/office/drawing/2014/main" id="{59C9141A-F6AE-48F4-BB72-077C7D6BE9A0}"/>
              </a:ext>
            </a:extLst>
          </p:cNvPr>
          <p:cNvGrpSpPr/>
          <p:nvPr/>
        </p:nvGrpSpPr>
        <p:grpSpPr>
          <a:xfrm>
            <a:off x="6735924" y="3418573"/>
            <a:ext cx="4384751" cy="1022889"/>
            <a:chOff x="6735924" y="3418573"/>
            <a:chExt cx="4384751" cy="1022889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E52FF4C-550C-4C77-A3F2-1C597E367B27}"/>
                </a:ext>
              </a:extLst>
            </p:cNvPr>
            <p:cNvSpPr txBox="1"/>
            <p:nvPr/>
          </p:nvSpPr>
          <p:spPr>
            <a:xfrm>
              <a:off x="7934835" y="3491943"/>
              <a:ext cx="318584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400" b="1" dirty="0">
                  <a:solidFill>
                    <a:srgbClr val="0070C0"/>
                  </a:solidFill>
                  <a:latin typeface="+mj-lt"/>
                </a:rPr>
                <a:t>ЛЮБИМАЯ</a:t>
              </a:r>
            </a:p>
            <a:p>
              <a:r>
                <a:rPr lang="ru-RU" sz="2400" b="1" dirty="0">
                  <a:solidFill>
                    <a:srgbClr val="0070C0"/>
                  </a:solidFill>
                  <a:latin typeface="+mj-lt"/>
                </a:rPr>
                <a:t>РАБОТА</a:t>
              </a:r>
            </a:p>
          </p:txBody>
        </p:sp>
        <p:sp>
          <p:nvSpPr>
            <p:cNvPr id="32" name="Freeform: Shape 29">
              <a:extLst>
                <a:ext uri="{FF2B5EF4-FFF2-40B4-BE49-F238E27FC236}">
                  <a16:creationId xmlns:a16="http://schemas.microsoft.com/office/drawing/2014/main" id="{EDF5A582-ECA0-4960-A65F-E6BA27E6207E}"/>
                </a:ext>
              </a:extLst>
            </p:cNvPr>
            <p:cNvSpPr/>
            <p:nvPr/>
          </p:nvSpPr>
          <p:spPr>
            <a:xfrm>
              <a:off x="6735924" y="3418573"/>
              <a:ext cx="1024017" cy="1022889"/>
            </a:xfrm>
            <a:custGeom>
              <a:avLst/>
              <a:gdLst>
                <a:gd name="connsiteX0" fmla="*/ 0 w 2520280"/>
                <a:gd name="connsiteY0" fmla="*/ 0 h 2520280"/>
                <a:gd name="connsiteX1" fmla="*/ 2520280 w 2520280"/>
                <a:gd name="connsiteY1" fmla="*/ 0 h 2520280"/>
                <a:gd name="connsiteX2" fmla="*/ 2520280 w 2520280"/>
                <a:gd name="connsiteY2" fmla="*/ 612068 h 2520280"/>
                <a:gd name="connsiteX3" fmla="*/ 2412268 w 2520280"/>
                <a:gd name="connsiteY3" fmla="*/ 612068 h 2520280"/>
                <a:gd name="connsiteX4" fmla="*/ 2412268 w 2520280"/>
                <a:gd name="connsiteY4" fmla="*/ 108012 h 2520280"/>
                <a:gd name="connsiteX5" fmla="*/ 108012 w 2520280"/>
                <a:gd name="connsiteY5" fmla="*/ 108012 h 2520280"/>
                <a:gd name="connsiteX6" fmla="*/ 108012 w 2520280"/>
                <a:gd name="connsiteY6" fmla="*/ 2412268 h 2520280"/>
                <a:gd name="connsiteX7" fmla="*/ 2412268 w 2520280"/>
                <a:gd name="connsiteY7" fmla="*/ 2412268 h 2520280"/>
                <a:gd name="connsiteX8" fmla="*/ 2412268 w 2520280"/>
                <a:gd name="connsiteY8" fmla="*/ 1908212 h 2520280"/>
                <a:gd name="connsiteX9" fmla="*/ 2520280 w 2520280"/>
                <a:gd name="connsiteY9" fmla="*/ 1908212 h 2520280"/>
                <a:gd name="connsiteX10" fmla="*/ 2520280 w 2520280"/>
                <a:gd name="connsiteY10" fmla="*/ 2520280 h 2520280"/>
                <a:gd name="connsiteX11" fmla="*/ 0 w 2520280"/>
                <a:gd name="connsiteY11" fmla="*/ 2520280 h 2520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0280" h="2520280">
                  <a:moveTo>
                    <a:pt x="0" y="0"/>
                  </a:moveTo>
                  <a:lnTo>
                    <a:pt x="2520280" y="0"/>
                  </a:lnTo>
                  <a:lnTo>
                    <a:pt x="2520280" y="612068"/>
                  </a:lnTo>
                  <a:lnTo>
                    <a:pt x="2412268" y="612068"/>
                  </a:lnTo>
                  <a:lnTo>
                    <a:pt x="2412268" y="108012"/>
                  </a:lnTo>
                  <a:lnTo>
                    <a:pt x="108012" y="108012"/>
                  </a:lnTo>
                  <a:lnTo>
                    <a:pt x="108012" y="2412268"/>
                  </a:lnTo>
                  <a:lnTo>
                    <a:pt x="2412268" y="2412268"/>
                  </a:lnTo>
                  <a:lnTo>
                    <a:pt x="2412268" y="1908212"/>
                  </a:lnTo>
                  <a:lnTo>
                    <a:pt x="2520280" y="1908212"/>
                  </a:lnTo>
                  <a:lnTo>
                    <a:pt x="2520280" y="2520280"/>
                  </a:lnTo>
                  <a:lnTo>
                    <a:pt x="0" y="252028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/>
            </a:p>
          </p:txBody>
        </p:sp>
        <p:pic>
          <p:nvPicPr>
            <p:cNvPr id="33" name="Рисунок 32">
              <a:extLst>
                <a:ext uri="{FF2B5EF4-FFF2-40B4-BE49-F238E27FC236}">
                  <a16:creationId xmlns:a16="http://schemas.microsoft.com/office/drawing/2014/main" id="{352E93D5-AB73-4EAE-9C66-46D2CAD52BB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841970" y="3555084"/>
              <a:ext cx="835275" cy="7873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9083116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11"/>
          <p:cNvSpPr/>
          <p:nvPr/>
        </p:nvSpPr>
        <p:spPr>
          <a:xfrm flipV="1">
            <a:off x="7440119" y="2345925"/>
            <a:ext cx="2046014" cy="203981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8" name="Рисунок 7"/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3" r="1063"/>
          <a:stretch>
            <a:fillRect/>
          </a:stretch>
        </p:blipFill>
        <p:spPr>
          <a:xfrm>
            <a:off x="5135563" y="1075068"/>
            <a:ext cx="3189287" cy="2174875"/>
          </a:xfrm>
        </p:spPr>
      </p:pic>
      <p:pic>
        <p:nvPicPr>
          <p:cNvPr id="10" name="Рисунок 9"/>
          <p:cNvPicPr>
            <a:picLocks noGrp="1" noChangeAspect="1"/>
          </p:cNvPicPr>
          <p:nvPr>
            <p:ph type="pic" sz="quarter" idx="18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9" r="1119"/>
          <a:stretch>
            <a:fillRect/>
          </a:stretch>
        </p:blipFill>
        <p:spPr>
          <a:xfrm>
            <a:off x="5135563" y="3510293"/>
            <a:ext cx="3189287" cy="2174875"/>
          </a:xfrm>
        </p:spPr>
      </p:pic>
      <p:sp>
        <p:nvSpPr>
          <p:cNvPr id="7" name="Прямоугольник 6"/>
          <p:cNvSpPr/>
          <p:nvPr/>
        </p:nvSpPr>
        <p:spPr>
          <a:xfrm>
            <a:off x="596005" y="1008343"/>
            <a:ext cx="474143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4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Ubuntu" panose="020B0504030602030204" pitchFamily="34" charset="0"/>
              </a:rPr>
              <a:t>ШАГ - это </a:t>
            </a:r>
          </a:p>
          <a:p>
            <a:r>
              <a:rPr lang="ru-RU" sz="4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Ubuntu" panose="020B0504030602030204" pitchFamily="34" charset="0"/>
              </a:rPr>
              <a:t>партнерство</a:t>
            </a:r>
            <a:r>
              <a:rPr lang="en-US" sz="4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Ubuntu" panose="020B0504030602030204" pitchFamily="34" charset="0"/>
              </a:rPr>
              <a:t>!</a:t>
            </a:r>
            <a:r>
              <a:rPr lang="ru-RU" sz="48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Ubuntu" panose="020B0504030602030204" pitchFamily="34" charset="0"/>
              </a:rPr>
              <a:t> </a:t>
            </a:r>
            <a:endParaRPr lang="ru-RU" sz="4800" dirty="0">
              <a:solidFill>
                <a:schemeClr val="tx1">
                  <a:lumMod val="85000"/>
                  <a:lumOff val="15000"/>
                </a:schemeClr>
              </a:solidFill>
              <a:latin typeface="Ubuntu" panose="020B0504030602030204" pitchFamily="34" charset="0"/>
            </a:endParaRPr>
          </a:p>
          <a:p>
            <a:endParaRPr lang="ru-RU" sz="4800" dirty="0">
              <a:latin typeface="Ubuntu" panose="020B0504030602030204" pitchFamily="34" charset="0"/>
            </a:endParaRPr>
          </a:p>
        </p:txBody>
      </p:sp>
      <p:sp>
        <p:nvSpPr>
          <p:cNvPr id="11" name="Freeform: Shape 31">
            <a:extLst>
              <a:ext uri="{FF2B5EF4-FFF2-40B4-BE49-F238E27FC236}">
                <a16:creationId xmlns:a16="http://schemas.microsoft.com/office/drawing/2014/main" id="{7310E6BB-3E24-4538-83C7-011E52487C13}"/>
              </a:ext>
            </a:extLst>
          </p:cNvPr>
          <p:cNvSpPr/>
          <p:nvPr/>
        </p:nvSpPr>
        <p:spPr>
          <a:xfrm>
            <a:off x="290026" y="416766"/>
            <a:ext cx="2842501" cy="2850185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 b="1">
              <a:solidFill>
                <a:schemeClr val="tx1"/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1276" y="4296731"/>
            <a:ext cx="1677561" cy="1076833"/>
          </a:xfrm>
          <a:prstGeom prst="rect">
            <a:avLst/>
          </a:prstGeom>
          <a:solidFill>
            <a:schemeClr val="bg1">
              <a:alpha val="0"/>
            </a:schemeClr>
          </a:solidFill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46C1DB0D-049E-4538-8217-361EB22F1C58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2" r="1112"/>
          <a:stretch>
            <a:fillRect/>
          </a:stretch>
        </p:blipFill>
        <p:spPr>
          <a:xfrm>
            <a:off x="8601075" y="3509963"/>
            <a:ext cx="3189288" cy="2174875"/>
          </a:xfr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71E3FE4E-AE18-40DC-8298-7FDA37CF53D4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95" b="1795"/>
          <a:stretch>
            <a:fillRect/>
          </a:stretch>
        </p:blipFill>
        <p:spPr>
          <a:xfrm>
            <a:off x="8601075" y="1046163"/>
            <a:ext cx="3189288" cy="2174875"/>
          </a:xfrm>
        </p:spPr>
      </p:pic>
    </p:spTree>
    <p:extLst>
      <p:ext uri="{BB962C8B-B14F-4D97-AF65-F5344CB8AC3E}">
        <p14:creationId xmlns:p14="http://schemas.microsoft.com/office/powerpoint/2010/main" val="406614937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6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547" y="1021279"/>
            <a:ext cx="5405379" cy="504226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792684" y="861826"/>
            <a:ext cx="495201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/>
              <a:t>По окончанию обучения </a:t>
            </a:r>
          </a:p>
          <a:p>
            <a:r>
              <a:rPr lang="ru-RU" sz="2800" b="1" dirty="0"/>
              <a:t>студенты получают</a:t>
            </a:r>
          </a:p>
          <a:p>
            <a:r>
              <a:rPr lang="ru-RU" sz="2800" b="1" dirty="0"/>
              <a:t>международный диплом</a:t>
            </a:r>
          </a:p>
          <a:p>
            <a:r>
              <a:rPr lang="ru-RU" sz="2800" b="1" dirty="0"/>
              <a:t>Компьютерной Академии</a:t>
            </a:r>
          </a:p>
          <a:p>
            <a:r>
              <a:rPr lang="ru-RU" sz="2800" b="1" dirty="0"/>
              <a:t>«ШАГ»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792684" y="4100680"/>
            <a:ext cx="47145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а также, международные сертификаты</a:t>
            </a:r>
          </a:p>
          <a:p>
            <a:r>
              <a:rPr lang="ru-RU" dirty="0"/>
              <a:t>от компаний-партнеров: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7662" y="5192830"/>
            <a:ext cx="1297332" cy="684343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 cstate="print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6728" y="5067073"/>
            <a:ext cx="1543910" cy="257962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7" cstate="print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6728" y="5645097"/>
            <a:ext cx="1543908" cy="335317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9" cstate="print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aturation sat="40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2747" y="5090305"/>
            <a:ext cx="962085" cy="829978"/>
          </a:xfrm>
          <a:prstGeom prst="rect">
            <a:avLst/>
          </a:prstGeom>
        </p:spPr>
      </p:pic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144EB154-5D5B-40DD-BA69-9CF31881CB44}"/>
              </a:ext>
            </a:extLst>
          </p:cNvPr>
          <p:cNvSpPr/>
          <p:nvPr/>
        </p:nvSpPr>
        <p:spPr>
          <a:xfrm>
            <a:off x="6837661" y="3428657"/>
            <a:ext cx="3520433" cy="96816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5682572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Рисунок 15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10" t="123" r="24776" b="2972"/>
          <a:stretch/>
        </p:blipFill>
        <p:spPr/>
      </p:pic>
      <p:pic>
        <p:nvPicPr>
          <p:cNvPr id="18" name="Рисунок 17"/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53" t="1275" r="1687" b="3247"/>
          <a:stretch/>
        </p:blipFill>
        <p:spPr/>
      </p:pic>
      <p:pic>
        <p:nvPicPr>
          <p:cNvPr id="19" name="Рисунок 18"/>
          <p:cNvPicPr>
            <a:picLocks noGrp="1" noChangeAspect="1"/>
          </p:cNvPicPr>
          <p:nvPr>
            <p:ph type="pic" sz="quarter" idx="13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80" r="17280"/>
          <a:stretch>
            <a:fillRect/>
          </a:stretch>
        </p:blipFill>
        <p:spPr/>
      </p:pic>
      <p:sp>
        <p:nvSpPr>
          <p:cNvPr id="6" name="Freeform: Shape 29">
            <a:extLst>
              <a:ext uri="{FF2B5EF4-FFF2-40B4-BE49-F238E27FC236}">
                <a16:creationId xmlns:a16="http://schemas.microsoft.com/office/drawing/2014/main" id="{E29DBB74-FD5D-48F8-8DE0-E91455CD0A97}"/>
              </a:ext>
            </a:extLst>
          </p:cNvPr>
          <p:cNvSpPr/>
          <p:nvPr/>
        </p:nvSpPr>
        <p:spPr>
          <a:xfrm>
            <a:off x="464413" y="2327564"/>
            <a:ext cx="2486706" cy="2483967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7" name="Freeform: Shape 29">
            <a:extLst>
              <a:ext uri="{FF2B5EF4-FFF2-40B4-BE49-F238E27FC236}">
                <a16:creationId xmlns:a16="http://schemas.microsoft.com/office/drawing/2014/main" id="{E29DBB74-FD5D-48F8-8DE0-E91455CD0A97}"/>
              </a:ext>
            </a:extLst>
          </p:cNvPr>
          <p:cNvSpPr/>
          <p:nvPr/>
        </p:nvSpPr>
        <p:spPr>
          <a:xfrm>
            <a:off x="3373867" y="2327564"/>
            <a:ext cx="2486706" cy="2483967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8" name="Freeform: Shape 29">
            <a:extLst>
              <a:ext uri="{FF2B5EF4-FFF2-40B4-BE49-F238E27FC236}">
                <a16:creationId xmlns:a16="http://schemas.microsoft.com/office/drawing/2014/main" id="{E29DBB74-FD5D-48F8-8DE0-E91455CD0A97}"/>
              </a:ext>
            </a:extLst>
          </p:cNvPr>
          <p:cNvSpPr/>
          <p:nvPr/>
        </p:nvSpPr>
        <p:spPr>
          <a:xfrm>
            <a:off x="6330823" y="2327564"/>
            <a:ext cx="2486706" cy="2483967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9" name="Freeform: Shape 29">
            <a:extLst>
              <a:ext uri="{FF2B5EF4-FFF2-40B4-BE49-F238E27FC236}">
                <a16:creationId xmlns:a16="http://schemas.microsoft.com/office/drawing/2014/main" id="{E29DBB74-FD5D-48F8-8DE0-E91455CD0A97}"/>
              </a:ext>
            </a:extLst>
          </p:cNvPr>
          <p:cNvSpPr/>
          <p:nvPr/>
        </p:nvSpPr>
        <p:spPr>
          <a:xfrm>
            <a:off x="9264028" y="2327564"/>
            <a:ext cx="2486706" cy="2483967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10" name="TextBox 9"/>
          <p:cNvSpPr txBox="1"/>
          <p:nvPr/>
        </p:nvSpPr>
        <p:spPr>
          <a:xfrm>
            <a:off x="1840596" y="624315"/>
            <a:ext cx="83840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Чего мы ожидаем?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22832" y="5013411"/>
            <a:ext cx="3169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latin typeface="Ubuntu" panose="020B0504030602030204" pitchFamily="34" charset="0"/>
              </a:rPr>
              <a:t>Посещаемость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984785" y="5013411"/>
            <a:ext cx="31698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latin typeface="Ubuntu" panose="020B0504030602030204" pitchFamily="34" charset="0"/>
              </a:rPr>
              <a:t>Высокую</a:t>
            </a:r>
          </a:p>
          <a:p>
            <a:pPr algn="ctr"/>
            <a:r>
              <a:rPr lang="ru-RU" b="1" dirty="0">
                <a:latin typeface="Ubuntu" panose="020B0504030602030204" pitchFamily="34" charset="0"/>
              </a:rPr>
              <a:t>успеваемость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977367" y="5013411"/>
            <a:ext cx="3169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latin typeface="Ubuntu" panose="020B0504030602030204" pitchFamily="34" charset="0"/>
              </a:rPr>
              <a:t>Самоподготовка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922448" y="5013411"/>
            <a:ext cx="31698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latin typeface="Ubuntu" panose="020B0504030602030204" pitchFamily="34" charset="0"/>
              </a:rPr>
              <a:t>Выполнение</a:t>
            </a:r>
          </a:p>
          <a:p>
            <a:pPr algn="ctr"/>
            <a:r>
              <a:rPr lang="ru-RU" b="1" dirty="0">
                <a:latin typeface="Ubuntu" panose="020B0504030602030204" pitchFamily="34" charset="0"/>
              </a:rPr>
              <a:t>домашних</a:t>
            </a:r>
          </a:p>
          <a:p>
            <a:pPr algn="ctr"/>
            <a:r>
              <a:rPr lang="ru-RU" b="1" dirty="0">
                <a:latin typeface="Ubuntu" panose="020B0504030602030204" pitchFamily="34" charset="0"/>
              </a:rPr>
              <a:t>заданий</a:t>
            </a:r>
          </a:p>
        </p:txBody>
      </p:sp>
      <p:pic>
        <p:nvPicPr>
          <p:cNvPr id="21" name="Рисунок 20"/>
          <p:cNvPicPr>
            <a:picLocks noGrp="1" noChangeAspect="1"/>
          </p:cNvPicPr>
          <p:nvPr>
            <p:ph type="pic" sz="quarter" idx="11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43" b="8943"/>
          <a:stretch>
            <a:fillRect/>
          </a:stretch>
        </p:blipFill>
        <p:spPr/>
      </p:pic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FF2F5478-5B51-4A67-8D1A-9FED356AFF40}"/>
              </a:ext>
            </a:extLst>
          </p:cNvPr>
          <p:cNvSpPr/>
          <p:nvPr/>
        </p:nvSpPr>
        <p:spPr>
          <a:xfrm>
            <a:off x="6837661" y="1587087"/>
            <a:ext cx="3520433" cy="9681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2547355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G:\ШАГ\презентация\ПЕРЕДЕЛКА POWER POINT\ДОД МКА презентация\Материал\macbook_PNG36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13432" y="2370171"/>
            <a:ext cx="8650898" cy="4487829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276269" y="423723"/>
            <a:ext cx="113252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5400" b="1" dirty="0" smtClean="0">
                <a:latin typeface="Ubuntu" panose="020B0504030602030204" pitchFamily="34" charset="0"/>
              </a:rPr>
              <a:t>Система управления учебным процессом </a:t>
            </a:r>
            <a:r>
              <a:rPr lang="en-US" sz="5400" b="1" dirty="0" smtClean="0">
                <a:latin typeface="Ubuntu" panose="020B0504030602030204" pitchFamily="34" charset="0"/>
              </a:rPr>
              <a:t>MYSTAT</a:t>
            </a:r>
            <a:endParaRPr lang="ru-RU" sz="5400" b="1" dirty="0"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119085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Рисунок 15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5" b="445"/>
          <a:stretch>
            <a:fillRect/>
          </a:stretch>
        </p:blipFill>
        <p:spPr>
          <a:xfrm>
            <a:off x="1100138" y="2044700"/>
            <a:ext cx="2595562" cy="2557463"/>
          </a:xfrm>
        </p:spPr>
      </p:pic>
      <p:pic>
        <p:nvPicPr>
          <p:cNvPr id="21" name="Рисунок 20"/>
          <p:cNvPicPr>
            <a:picLocks noGrp="1" noChangeAspect="1"/>
          </p:cNvPicPr>
          <p:nvPr>
            <p:ph type="pic" sz="quarter" idx="1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050" b="13050"/>
          <a:stretch>
            <a:fillRect/>
          </a:stretch>
        </p:blipFill>
        <p:spPr>
          <a:xfrm>
            <a:off x="8374063" y="2044700"/>
            <a:ext cx="2595562" cy="2557463"/>
          </a:xfrm>
        </p:spPr>
      </p:pic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7476B82D-9173-4C68-B1C1-DE151447F1E4}"/>
              </a:ext>
            </a:extLst>
          </p:cNvPr>
          <p:cNvGrpSpPr/>
          <p:nvPr/>
        </p:nvGrpSpPr>
        <p:grpSpPr>
          <a:xfrm>
            <a:off x="944412" y="4923777"/>
            <a:ext cx="3073671" cy="1384994"/>
            <a:chOff x="1026107" y="4820353"/>
            <a:chExt cx="2918800" cy="1384994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7E82EE4-D555-4502-A6E9-1C9364E5E541}"/>
                </a:ext>
              </a:extLst>
            </p:cNvPr>
            <p:cNvSpPr txBox="1"/>
            <p:nvPr/>
          </p:nvSpPr>
          <p:spPr>
            <a:xfrm>
              <a:off x="1026107" y="4820353"/>
              <a:ext cx="285201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b="1" dirty="0" smtClean="0">
                  <a:solidFill>
                    <a:srgbClr val="FFFF00"/>
                  </a:solidFill>
                  <a:latin typeface="Ubuntu" panose="020B0504030602030204" pitchFamily="34" charset="0"/>
                </a:rPr>
                <a:t>Владимир Григорьевич</a:t>
              </a:r>
            </a:p>
            <a:p>
              <a:pPr algn="ctr"/>
              <a:r>
                <a:rPr lang="ru-RU" b="1" dirty="0" smtClean="0">
                  <a:solidFill>
                    <a:srgbClr val="FFFF00"/>
                  </a:solidFill>
                  <a:latin typeface="Ubuntu" panose="020B0504030602030204" pitchFamily="34" charset="0"/>
                </a:rPr>
                <a:t>Галицкий</a:t>
              </a:r>
              <a:endParaRPr lang="ru-RU" b="1" dirty="0">
                <a:solidFill>
                  <a:srgbClr val="FFFF00"/>
                </a:solidFill>
                <a:latin typeface="Ubuntu" panose="020B0504030602030204" pitchFamily="34" charset="0"/>
              </a:endParaRPr>
            </a:p>
            <a:p>
              <a:pPr algn="ctr"/>
              <a:endParaRPr lang="ru-RU" b="1" dirty="0">
                <a:latin typeface="Ubuntu" panose="020B0504030602030204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33454E4-99DF-4960-A3BA-E88B6B77E7BB}"/>
                </a:ext>
              </a:extLst>
            </p:cNvPr>
            <p:cNvSpPr txBox="1"/>
            <p:nvPr/>
          </p:nvSpPr>
          <p:spPr>
            <a:xfrm>
              <a:off x="1092897" y="5466683"/>
              <a:ext cx="2852010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1400" dirty="0" smtClean="0">
                  <a:latin typeface="Ubuntu" panose="020B0504030602030204" pitchFamily="34" charset="0"/>
                </a:rPr>
                <a:t>Управляющий филиалом</a:t>
              </a:r>
            </a:p>
            <a:p>
              <a:pPr algn="ctr"/>
              <a:r>
                <a:rPr lang="ru-RU" sz="1400" dirty="0" smtClean="0">
                  <a:latin typeface="Ubuntu" panose="020B0504030602030204" pitchFamily="34" charset="0"/>
                </a:rPr>
                <a:t>Компьютерная Академия ШАГ Днепр</a:t>
              </a:r>
              <a:endParaRPr lang="ru-RU" sz="1400" dirty="0">
                <a:latin typeface="Ubuntu" panose="020B0504030602030204" pitchFamily="34" charset="0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92E1E3FC-82AC-412A-9D62-6AD1775975D3}"/>
              </a:ext>
            </a:extLst>
          </p:cNvPr>
          <p:cNvSpPr txBox="1"/>
          <p:nvPr/>
        </p:nvSpPr>
        <p:spPr>
          <a:xfrm>
            <a:off x="1092898" y="203233"/>
            <a:ext cx="99137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5600" b="1" dirty="0">
                <a:latin typeface="Ubuntu" panose="020B0504030602030204" pitchFamily="34" charset="0"/>
              </a:rPr>
              <a:t>Разрешите представиться</a:t>
            </a:r>
          </a:p>
        </p:txBody>
      </p:sp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7D2A2525-09DC-47FC-AEEC-6CE01DF2AD8D}"/>
              </a:ext>
            </a:extLst>
          </p:cNvPr>
          <p:cNvGrpSpPr/>
          <p:nvPr/>
        </p:nvGrpSpPr>
        <p:grpSpPr>
          <a:xfrm>
            <a:off x="4631593" y="4891191"/>
            <a:ext cx="3045440" cy="946153"/>
            <a:chOff x="4623777" y="4787767"/>
            <a:chExt cx="3045440" cy="946153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DF88175-F0E8-4D11-89F8-2BD97D140FEC}"/>
                </a:ext>
              </a:extLst>
            </p:cNvPr>
            <p:cNvSpPr txBox="1"/>
            <p:nvPr/>
          </p:nvSpPr>
          <p:spPr>
            <a:xfrm>
              <a:off x="4817207" y="4787767"/>
              <a:ext cx="285201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b="1" dirty="0" smtClean="0">
                  <a:solidFill>
                    <a:srgbClr val="FFFF00"/>
                  </a:solidFill>
                  <a:latin typeface="Ubuntu" panose="020B0504030602030204" pitchFamily="34" charset="0"/>
                </a:rPr>
                <a:t>Артюхов Виктор</a:t>
              </a:r>
              <a:endParaRPr lang="ru-RU" b="1" dirty="0">
                <a:solidFill>
                  <a:srgbClr val="FFFF00"/>
                </a:solidFill>
                <a:latin typeface="Ubuntu" panose="020B0504030602030204" pitchFamily="34" charset="0"/>
              </a:endParaRPr>
            </a:p>
            <a:p>
              <a:endParaRPr lang="ru-RU" b="1" dirty="0">
                <a:latin typeface="Ubuntu" panose="020B0504030602030204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D7D17C4-5AEA-4CDC-98CF-3B4C455BCC5F}"/>
                </a:ext>
              </a:extLst>
            </p:cNvPr>
            <p:cNvSpPr txBox="1"/>
            <p:nvPr/>
          </p:nvSpPr>
          <p:spPr>
            <a:xfrm>
              <a:off x="4623777" y="5210700"/>
              <a:ext cx="285201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1400" dirty="0" smtClean="0">
                  <a:latin typeface="Ubuntu" panose="020B0504030602030204" pitchFamily="34" charset="0"/>
                </a:rPr>
                <a:t>Руководитель приемной комиссии </a:t>
              </a:r>
              <a:endParaRPr lang="ru-RU" sz="1400" dirty="0">
                <a:latin typeface="Ubuntu" panose="020B0504030602030204" pitchFamily="34" charset="0"/>
              </a:endParaRPr>
            </a:p>
          </p:txBody>
        </p:sp>
      </p:grp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A0B99B79-6AF1-4C9B-B6B1-57563A391F91}"/>
              </a:ext>
            </a:extLst>
          </p:cNvPr>
          <p:cNvGrpSpPr/>
          <p:nvPr/>
        </p:nvGrpSpPr>
        <p:grpSpPr>
          <a:xfrm>
            <a:off x="8189827" y="4923777"/>
            <a:ext cx="2852010" cy="913567"/>
            <a:chOff x="8267978" y="4820353"/>
            <a:chExt cx="2852010" cy="913567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CC3DE95-CCBE-43EE-8642-B7E760C7E994}"/>
                </a:ext>
              </a:extLst>
            </p:cNvPr>
            <p:cNvSpPr txBox="1"/>
            <p:nvPr/>
          </p:nvSpPr>
          <p:spPr>
            <a:xfrm>
              <a:off x="8267978" y="4820353"/>
              <a:ext cx="285201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b="1" dirty="0">
                  <a:solidFill>
                    <a:srgbClr val="FFFF00"/>
                  </a:solidFill>
                  <a:latin typeface="Ubuntu" panose="020B0504030602030204" pitchFamily="34" charset="0"/>
                </a:rPr>
                <a:t>Александр </a:t>
              </a:r>
              <a:r>
                <a:rPr lang="ru-RU" b="1" dirty="0" smtClean="0">
                  <a:solidFill>
                    <a:srgbClr val="FFFF00"/>
                  </a:solidFill>
                  <a:latin typeface="Ubuntu" panose="020B0504030602030204" pitchFamily="34" charset="0"/>
                </a:rPr>
                <a:t>Мальцев</a:t>
              </a:r>
              <a:endParaRPr lang="ru-RU" b="1" dirty="0">
                <a:solidFill>
                  <a:srgbClr val="FFFF00"/>
                </a:solidFill>
                <a:latin typeface="Ubuntu" panose="020B0504030602030204" pitchFamily="34" charset="0"/>
              </a:endParaRPr>
            </a:p>
            <a:p>
              <a:endParaRPr lang="ru-RU" b="1" dirty="0">
                <a:latin typeface="Ubuntu" panose="020B0504030602030204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F9C0A18-6D00-4F96-B793-C23C6BF787E7}"/>
                </a:ext>
              </a:extLst>
            </p:cNvPr>
            <p:cNvSpPr txBox="1"/>
            <p:nvPr/>
          </p:nvSpPr>
          <p:spPr>
            <a:xfrm>
              <a:off x="8267978" y="5210700"/>
              <a:ext cx="285201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1400" dirty="0" smtClean="0">
                  <a:latin typeface="Ubuntu" panose="020B0504030602030204" pitchFamily="34" charset="0"/>
                </a:rPr>
                <a:t>Руководитель отдела</a:t>
              </a:r>
            </a:p>
            <a:p>
              <a:pPr algn="ctr"/>
              <a:r>
                <a:rPr lang="ru-RU" sz="1400" dirty="0" smtClean="0">
                  <a:latin typeface="Ubuntu" panose="020B0504030602030204" pitchFamily="34" charset="0"/>
                </a:rPr>
                <a:t>маркетинга</a:t>
              </a:r>
              <a:endParaRPr lang="ru-RU" sz="1400" dirty="0">
                <a:latin typeface="Ubuntu" panose="020B0504030602030204" pitchFamily="34" charset="0"/>
              </a:endParaRPr>
            </a:p>
          </p:txBody>
        </p:sp>
      </p:grpSp>
      <p:sp>
        <p:nvSpPr>
          <p:cNvPr id="15" name="Freeform: Shape 10">
            <a:extLst>
              <a:ext uri="{FF2B5EF4-FFF2-40B4-BE49-F238E27FC236}">
                <a16:creationId xmlns:a16="http://schemas.microsoft.com/office/drawing/2014/main" id="{50ED9091-CEF3-4E78-BE3B-CAFD8E5948F8}"/>
              </a:ext>
            </a:extLst>
          </p:cNvPr>
          <p:cNvSpPr/>
          <p:nvPr/>
        </p:nvSpPr>
        <p:spPr>
          <a:xfrm>
            <a:off x="4489290" y="1777913"/>
            <a:ext cx="3090224" cy="3090224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18" name="Freeform: Shape 29">
            <a:extLst>
              <a:ext uri="{FF2B5EF4-FFF2-40B4-BE49-F238E27FC236}">
                <a16:creationId xmlns:a16="http://schemas.microsoft.com/office/drawing/2014/main" id="{EB4B010D-69BE-4149-B4AC-B16243C2A263}"/>
              </a:ext>
            </a:extLst>
          </p:cNvPr>
          <p:cNvSpPr/>
          <p:nvPr/>
        </p:nvSpPr>
        <p:spPr>
          <a:xfrm>
            <a:off x="854685" y="1777913"/>
            <a:ext cx="3090223" cy="3086817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 dirty="0"/>
          </a:p>
        </p:txBody>
      </p:sp>
      <p:sp>
        <p:nvSpPr>
          <p:cNvPr id="19" name="Freeform: Shape 29">
            <a:extLst>
              <a:ext uri="{FF2B5EF4-FFF2-40B4-BE49-F238E27FC236}">
                <a16:creationId xmlns:a16="http://schemas.microsoft.com/office/drawing/2014/main" id="{D189E638-5867-4DE1-8220-694F2B1C43DC}"/>
              </a:ext>
            </a:extLst>
          </p:cNvPr>
          <p:cNvSpPr/>
          <p:nvPr/>
        </p:nvSpPr>
        <p:spPr>
          <a:xfrm>
            <a:off x="8107362" y="1777913"/>
            <a:ext cx="3090223" cy="3086817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 dirty="0"/>
          </a:p>
        </p:txBody>
      </p:sp>
      <p:pic>
        <p:nvPicPr>
          <p:cNvPr id="24" name="Рисунок 23"/>
          <p:cNvPicPr>
            <a:picLocks noGrp="1" noChangeAspect="1"/>
          </p:cNvPicPr>
          <p:nvPr>
            <p:ph type="pic" sz="quarter" idx="1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45" r="5345"/>
          <a:stretch>
            <a:fillRect/>
          </a:stretch>
        </p:blipFill>
        <p:spPr>
          <a:xfrm>
            <a:off x="4736593" y="2038221"/>
            <a:ext cx="2595619" cy="2558705"/>
          </a:xfrm>
        </p:spPr>
      </p:pic>
    </p:spTree>
    <p:extLst>
      <p:ext uri="{BB962C8B-B14F-4D97-AF65-F5344CB8AC3E}">
        <p14:creationId xmlns:p14="http://schemas.microsoft.com/office/powerpoint/2010/main" val="12251578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4" descr="C:\Users\1\Desktop\gudilin.jpg">
            <a:extLst>
              <a:ext uri="{FF2B5EF4-FFF2-40B4-BE49-F238E27FC236}">
                <a16:creationId xmlns:a16="http://schemas.microsoft.com/office/drawing/2014/main" id="{51067505-DF80-4991-9122-D2FF9AA51E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816905" y="1451594"/>
            <a:ext cx="2109004" cy="2137124"/>
          </a:xfrm>
          <a:prstGeom prst="rect">
            <a:avLst/>
          </a:prstGeom>
          <a:noFill/>
        </p:spPr>
      </p:pic>
      <p:pic>
        <p:nvPicPr>
          <p:cNvPr id="29" name="Picture 3" descr="C:\Users\1\Desktop\panchenko.jpg">
            <a:extLst>
              <a:ext uri="{FF2B5EF4-FFF2-40B4-BE49-F238E27FC236}">
                <a16:creationId xmlns:a16="http://schemas.microsoft.com/office/drawing/2014/main" id="{DEF7A3FC-6D2C-4EC6-A428-FB7D9C407277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3"/>
          <a:srcRect t="711" b="711"/>
          <a:stretch>
            <a:fillRect/>
          </a:stretch>
        </p:blipFill>
        <p:spPr bwMode="auto">
          <a:xfrm>
            <a:off x="1182688" y="1460500"/>
            <a:ext cx="2120900" cy="2090738"/>
          </a:xfrm>
          <a:prstGeom prst="rect">
            <a:avLst/>
          </a:prstGeom>
          <a:noFill/>
        </p:spPr>
      </p:pic>
      <p:pic>
        <p:nvPicPr>
          <p:cNvPr id="30" name="Picture 2" descr="C:\Users\1\Desktop\birukova.jpg">
            <a:extLst>
              <a:ext uri="{FF2B5EF4-FFF2-40B4-BE49-F238E27FC236}">
                <a16:creationId xmlns:a16="http://schemas.microsoft.com/office/drawing/2014/main" id="{BA3939C1-4168-4292-99A8-DE3E611736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050280" y="1468402"/>
            <a:ext cx="2120210" cy="2120210"/>
          </a:xfrm>
          <a:prstGeom prst="rect">
            <a:avLst/>
          </a:prstGeom>
          <a:noFill/>
        </p:spPr>
      </p:pic>
      <p:sp>
        <p:nvSpPr>
          <p:cNvPr id="27" name="Freeform: Shape 29">
            <a:extLst>
              <a:ext uri="{FF2B5EF4-FFF2-40B4-BE49-F238E27FC236}">
                <a16:creationId xmlns:a16="http://schemas.microsoft.com/office/drawing/2014/main" id="{FB4B0C0C-97D3-41B2-9AA6-D9AD86D8A666}"/>
              </a:ext>
            </a:extLst>
          </p:cNvPr>
          <p:cNvSpPr/>
          <p:nvPr/>
        </p:nvSpPr>
        <p:spPr>
          <a:xfrm>
            <a:off x="4874006" y="1278674"/>
            <a:ext cx="2456826" cy="2454120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28" name="Freeform: Shape 29">
            <a:extLst>
              <a:ext uri="{FF2B5EF4-FFF2-40B4-BE49-F238E27FC236}">
                <a16:creationId xmlns:a16="http://schemas.microsoft.com/office/drawing/2014/main" id="{B0D78418-13FC-4626-868C-73AC5D82528D}"/>
              </a:ext>
            </a:extLst>
          </p:cNvPr>
          <p:cNvSpPr/>
          <p:nvPr/>
        </p:nvSpPr>
        <p:spPr>
          <a:xfrm>
            <a:off x="8633206" y="1278674"/>
            <a:ext cx="2456826" cy="2454120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26" name="Freeform: Shape 29">
            <a:extLst>
              <a:ext uri="{FF2B5EF4-FFF2-40B4-BE49-F238E27FC236}">
                <a16:creationId xmlns:a16="http://schemas.microsoft.com/office/drawing/2014/main" id="{EB65BDD9-3631-43B6-A96C-B6CE9FA141BF}"/>
              </a:ext>
            </a:extLst>
          </p:cNvPr>
          <p:cNvSpPr/>
          <p:nvPr/>
        </p:nvSpPr>
        <p:spPr>
          <a:xfrm>
            <a:off x="997576" y="1278674"/>
            <a:ext cx="2456826" cy="2454120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5" name="TextBox 4"/>
          <p:cNvSpPr txBox="1"/>
          <p:nvPr/>
        </p:nvSpPr>
        <p:spPr>
          <a:xfrm>
            <a:off x="1840596" y="323983"/>
            <a:ext cx="83840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Отзывы выпускников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371551" y="4972421"/>
            <a:ext cx="328774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100" dirty="0">
                <a:latin typeface="+mj-lt"/>
              </a:rPr>
              <a:t>Обучение в </a:t>
            </a:r>
            <a:r>
              <a:rPr lang="ru-RU" sz="1100" dirty="0" err="1">
                <a:latin typeface="+mj-lt"/>
              </a:rPr>
              <a:t>ШАГе</a:t>
            </a:r>
            <a:r>
              <a:rPr lang="ru-RU" sz="1100" dirty="0">
                <a:latin typeface="+mj-lt"/>
              </a:rPr>
              <a:t> превзошло мои ожидания. Такие преподаватели как Елена </a:t>
            </a:r>
            <a:r>
              <a:rPr lang="ru-RU" sz="1100" dirty="0" err="1">
                <a:latin typeface="+mj-lt"/>
              </a:rPr>
              <a:t>Шишковец</a:t>
            </a:r>
            <a:r>
              <a:rPr lang="ru-RU" sz="1100" dirty="0">
                <a:latin typeface="+mj-lt"/>
              </a:rPr>
              <a:t> или Кирилл Лобода смогли объяснить очень сложные вещи достаточно простыми словами, сумели привить любовь к той специализации, которую они преподавали, научили делать готовый продукт, а не просто учебный проект.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262702" y="3939809"/>
            <a:ext cx="37688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>
                <a:latin typeface="+mj-lt"/>
              </a:rPr>
              <a:t>Наталья Панченко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630232" y="4579226"/>
            <a:ext cx="30252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FFF100"/>
                </a:solidFill>
                <a:latin typeface="+mj-lt"/>
              </a:rPr>
              <a:t>Game-designer </a:t>
            </a:r>
            <a:r>
              <a:rPr lang="ru-RU" sz="1200" dirty="0">
                <a:solidFill>
                  <a:srgbClr val="FFF100"/>
                </a:solidFill>
                <a:latin typeface="+mj-lt"/>
              </a:rPr>
              <a:t>в </a:t>
            </a:r>
            <a:r>
              <a:rPr lang="en-US" sz="1200" dirty="0">
                <a:solidFill>
                  <a:srgbClr val="FFF100"/>
                </a:solidFill>
                <a:latin typeface="+mj-lt"/>
              </a:rPr>
              <a:t>Innovation Group</a:t>
            </a:r>
            <a:endParaRPr lang="ru-RU" sz="1200" dirty="0">
              <a:solidFill>
                <a:srgbClr val="FFF100"/>
              </a:solidFill>
              <a:latin typeface="+mj-l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92331" y="3930203"/>
            <a:ext cx="32711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>
                <a:latin typeface="+mj-lt"/>
              </a:rPr>
              <a:t>Ольга Бирюкова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27795" y="4481082"/>
            <a:ext cx="35892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200" dirty="0">
                <a:solidFill>
                  <a:srgbClr val="FFF100"/>
                </a:solidFill>
                <a:latin typeface="+mj-lt"/>
              </a:rPr>
              <a:t>Разработчик мобильных приложений для </a:t>
            </a:r>
            <a:r>
              <a:rPr lang="ru-RU" sz="1200" dirty="0" err="1">
                <a:solidFill>
                  <a:srgbClr val="FFF100"/>
                </a:solidFill>
                <a:latin typeface="+mj-lt"/>
              </a:rPr>
              <a:t>Android</a:t>
            </a:r>
            <a:r>
              <a:rPr lang="ru-RU" sz="1200" dirty="0">
                <a:solidFill>
                  <a:srgbClr val="FFF100"/>
                </a:solidFill>
                <a:latin typeface="+mj-lt"/>
              </a:rPr>
              <a:t> в </a:t>
            </a:r>
            <a:r>
              <a:rPr lang="ru-RU" sz="1200" dirty="0" err="1">
                <a:solidFill>
                  <a:srgbClr val="FFF100"/>
                </a:solidFill>
                <a:latin typeface="+mj-lt"/>
              </a:rPr>
              <a:t>GlobalLogic</a:t>
            </a:r>
            <a:r>
              <a:rPr lang="ru-RU" sz="1200" dirty="0">
                <a:solidFill>
                  <a:srgbClr val="FFF100"/>
                </a:solidFill>
                <a:latin typeface="+mj-lt"/>
              </a:rPr>
              <a:t> </a:t>
            </a:r>
            <a:r>
              <a:rPr lang="ru-RU" sz="1200" dirty="0" err="1">
                <a:solidFill>
                  <a:srgbClr val="FFF100"/>
                </a:solidFill>
                <a:latin typeface="+mj-lt"/>
              </a:rPr>
              <a:t>Ukraine</a:t>
            </a:r>
            <a:endParaRPr lang="ru-RU" sz="1200" dirty="0">
              <a:solidFill>
                <a:srgbClr val="FFF100"/>
              </a:solidFill>
              <a:latin typeface="+mj-l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34828" y="4970406"/>
            <a:ext cx="324401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100" dirty="0">
                <a:latin typeface="+mj-lt"/>
              </a:rPr>
              <a:t>В ходе обучения в Компьютерной Академии ШАГ я получила необходимые знания и практику , изучила особенности создания программного продукта, определила для себя цели и направление дальнейшего развития.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091007" y="3922009"/>
            <a:ext cx="35806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>
                <a:latin typeface="+mj-lt"/>
              </a:rPr>
              <a:t>Денис </a:t>
            </a:r>
            <a:r>
              <a:rPr lang="ru-RU" sz="2800" b="1" dirty="0" err="1">
                <a:latin typeface="+mj-lt"/>
              </a:rPr>
              <a:t>Гудилин</a:t>
            </a:r>
            <a:endParaRPr lang="ru-RU" sz="2800" b="1" dirty="0">
              <a:latin typeface="+mj-lt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227532" y="4431401"/>
            <a:ext cx="33076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FFF100"/>
                </a:solidFill>
                <a:latin typeface="+mj-lt"/>
              </a:rPr>
              <a:t>Research IT Support Analyst в Barclays Capital (</a:t>
            </a:r>
            <a:r>
              <a:rPr lang="en-US" sz="1200" dirty="0" err="1">
                <a:solidFill>
                  <a:srgbClr val="FFF100"/>
                </a:solidFill>
                <a:latin typeface="+mj-lt"/>
              </a:rPr>
              <a:t>Англия</a:t>
            </a:r>
            <a:r>
              <a:rPr lang="en-US" sz="1200" dirty="0">
                <a:solidFill>
                  <a:srgbClr val="FFF100"/>
                </a:solidFill>
                <a:latin typeface="+mj-lt"/>
              </a:rPr>
              <a:t>)</a:t>
            </a:r>
            <a:endParaRPr lang="ru-RU" sz="1200" dirty="0">
              <a:solidFill>
                <a:srgbClr val="FFF100"/>
              </a:solidFill>
              <a:latin typeface="+mj-lt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388695" y="4942747"/>
            <a:ext cx="343657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100" dirty="0">
                <a:latin typeface="+mj-lt"/>
              </a:rPr>
              <a:t>Для меня при выборе места обучения сыграли роль ключевые факторы: узкоспециализированное обучение по актуальным программам ведущих </a:t>
            </a:r>
            <a:r>
              <a:rPr lang="ru-RU" sz="1100" dirty="0" err="1">
                <a:latin typeface="+mj-lt"/>
              </a:rPr>
              <a:t>IТ-компаний</a:t>
            </a:r>
            <a:r>
              <a:rPr lang="ru-RU" sz="1100" dirty="0">
                <a:latin typeface="+mj-lt"/>
              </a:rPr>
              <a:t>, практика на современном оборудовании и возможность получить международные сертификаты, без которых в моей сфере работать в престижной компании очень сложно.</a:t>
            </a:r>
          </a:p>
        </p:txBody>
      </p:sp>
      <p:sp>
        <p:nvSpPr>
          <p:cNvPr id="20" name="Прямоугольник 19"/>
          <p:cNvSpPr/>
          <p:nvPr/>
        </p:nvSpPr>
        <p:spPr>
          <a:xfrm>
            <a:off x="2518329" y="3301340"/>
            <a:ext cx="1585827" cy="62066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Прямоугольник 20"/>
          <p:cNvSpPr/>
          <p:nvPr/>
        </p:nvSpPr>
        <p:spPr>
          <a:xfrm>
            <a:off x="6381976" y="3301340"/>
            <a:ext cx="1585827" cy="62066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Прямоугольник 21"/>
          <p:cNvSpPr/>
          <p:nvPr/>
        </p:nvSpPr>
        <p:spPr>
          <a:xfrm>
            <a:off x="10145512" y="3301340"/>
            <a:ext cx="1585827" cy="62066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3" name="Picture 5" descr="C:\Users\1\Desktop\2000px-Innovation_Group_logo.svg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651675" y="3374733"/>
            <a:ext cx="1303550" cy="462108"/>
          </a:xfrm>
          <a:prstGeom prst="rect">
            <a:avLst/>
          </a:prstGeom>
          <a:noFill/>
        </p:spPr>
      </p:pic>
      <p:pic>
        <p:nvPicPr>
          <p:cNvPr id="24" name="Picture 6" descr="C:\Users\1\Desktop\GlobalLogic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505180" y="3477930"/>
            <a:ext cx="1330619" cy="300340"/>
          </a:xfrm>
          <a:prstGeom prst="rect">
            <a:avLst/>
          </a:prstGeom>
          <a:noFill/>
        </p:spPr>
      </p:pic>
      <p:pic>
        <p:nvPicPr>
          <p:cNvPr id="25" name="Picture 7" descr="C:\Users\1\Desktop\barclays.png"/>
          <p:cNvPicPr>
            <a:picLocks noChangeAspect="1" noChangeArrowheads="1"/>
          </p:cNvPicPr>
          <p:nvPr/>
        </p:nvPicPr>
        <p:blipFill>
          <a:blip r:embed="rId7">
            <a:duotone>
              <a:prstClr val="black"/>
              <a:schemeClr val="bg1">
                <a:lumMod val="95000"/>
                <a:lumOff val="5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10189923" y="3327451"/>
            <a:ext cx="1497004" cy="60129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7902883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keti\Desktop\ford\1542379203_archive\стр в презу_426х303 мм_ко 20-ти летию_RUS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85750" y="-584200"/>
            <a:ext cx="12734925" cy="9058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862742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Рисунок 18"/>
          <p:cNvPicPr>
            <a:picLocks noGrp="1" noChangeAspect="1"/>
          </p:cNvPicPr>
          <p:nvPr>
            <p:ph type="pic" sz="quarter" idx="1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53" b="17453"/>
          <a:stretch>
            <a:fillRect/>
          </a:stretch>
        </p:blipFill>
        <p:spPr>
          <a:xfrm>
            <a:off x="1277938" y="2520950"/>
            <a:ext cx="2278062" cy="2224088"/>
          </a:xfrm>
        </p:spPr>
      </p:pic>
      <p:pic>
        <p:nvPicPr>
          <p:cNvPr id="20" name="Рисунок 19"/>
          <p:cNvPicPr>
            <a:picLocks noGrp="1" noChangeAspect="1"/>
          </p:cNvPicPr>
          <p:nvPr>
            <p:ph type="pic" sz="quarter" idx="1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30" r="15830"/>
          <a:stretch>
            <a:fillRect/>
          </a:stretch>
        </p:blipFill>
        <p:spPr>
          <a:xfrm>
            <a:off x="5026025" y="2508250"/>
            <a:ext cx="2278063" cy="2222500"/>
          </a:xfrm>
        </p:spPr>
      </p:pic>
      <p:pic>
        <p:nvPicPr>
          <p:cNvPr id="21" name="Рисунок 20"/>
          <p:cNvPicPr>
            <a:picLocks noGrp="1" noChangeAspect="1"/>
          </p:cNvPicPr>
          <p:nvPr>
            <p:ph type="pic" sz="quarter" idx="13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27" r="16427"/>
          <a:stretch>
            <a:fillRect/>
          </a:stretch>
        </p:blipFill>
        <p:spPr>
          <a:xfrm>
            <a:off x="8793163" y="2508250"/>
            <a:ext cx="2278062" cy="2222500"/>
          </a:xfrm>
        </p:spPr>
      </p:pic>
      <p:sp>
        <p:nvSpPr>
          <p:cNvPr id="6" name="Freeform: Shape 29">
            <a:extLst>
              <a:ext uri="{FF2B5EF4-FFF2-40B4-BE49-F238E27FC236}">
                <a16:creationId xmlns:a16="http://schemas.microsoft.com/office/drawing/2014/main" id="{E29DBB74-FD5D-48F8-8DE0-E91455CD0A97}"/>
              </a:ext>
            </a:extLst>
          </p:cNvPr>
          <p:cNvSpPr/>
          <p:nvPr/>
        </p:nvSpPr>
        <p:spPr>
          <a:xfrm>
            <a:off x="1033998" y="2252000"/>
            <a:ext cx="2766106" cy="2763057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7" name="TextBox 6"/>
          <p:cNvSpPr txBox="1"/>
          <p:nvPr/>
        </p:nvSpPr>
        <p:spPr>
          <a:xfrm>
            <a:off x="1405591" y="323605"/>
            <a:ext cx="92883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7200" b="1" dirty="0">
                <a:latin typeface="Ubuntu" panose="020B0504030602030204" pitchFamily="34" charset="0"/>
              </a:rPr>
              <a:t>Продолжаем!</a:t>
            </a:r>
          </a:p>
        </p:txBody>
      </p:sp>
      <p:sp>
        <p:nvSpPr>
          <p:cNvPr id="8" name="Freeform: Shape 29">
            <a:extLst>
              <a:ext uri="{FF2B5EF4-FFF2-40B4-BE49-F238E27FC236}">
                <a16:creationId xmlns:a16="http://schemas.microsoft.com/office/drawing/2014/main" id="{E29DBB74-FD5D-48F8-8DE0-E91455CD0A97}"/>
              </a:ext>
            </a:extLst>
          </p:cNvPr>
          <p:cNvSpPr/>
          <p:nvPr/>
        </p:nvSpPr>
        <p:spPr>
          <a:xfrm>
            <a:off x="4782174" y="2252000"/>
            <a:ext cx="2766106" cy="2763057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9" name="Freeform: Shape 29">
            <a:extLst>
              <a:ext uri="{FF2B5EF4-FFF2-40B4-BE49-F238E27FC236}">
                <a16:creationId xmlns:a16="http://schemas.microsoft.com/office/drawing/2014/main" id="{E29DBB74-FD5D-48F8-8DE0-E91455CD0A97}"/>
              </a:ext>
            </a:extLst>
          </p:cNvPr>
          <p:cNvSpPr/>
          <p:nvPr/>
        </p:nvSpPr>
        <p:spPr>
          <a:xfrm>
            <a:off x="8549438" y="2252000"/>
            <a:ext cx="2766106" cy="2763057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10" name="TextBox 9"/>
          <p:cNvSpPr txBox="1"/>
          <p:nvPr/>
        </p:nvSpPr>
        <p:spPr>
          <a:xfrm>
            <a:off x="832117" y="5420337"/>
            <a:ext cx="31698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latin typeface="Ubuntu" panose="020B0504030602030204" pitchFamily="34" charset="0"/>
              </a:rPr>
              <a:t>Знакомство </a:t>
            </a:r>
            <a:endParaRPr lang="en-US" b="1" dirty="0">
              <a:latin typeface="Ubuntu" panose="020B0504030602030204" pitchFamily="34" charset="0"/>
            </a:endParaRPr>
          </a:p>
          <a:p>
            <a:pPr algn="ctr"/>
            <a:r>
              <a:rPr lang="ru-RU" b="1" dirty="0">
                <a:latin typeface="Ubuntu" panose="020B0504030602030204" pitchFamily="34" charset="0"/>
              </a:rPr>
              <a:t>с Академией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623776" y="5423680"/>
            <a:ext cx="28520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latin typeface="Ubuntu" panose="020B0504030602030204" pitchFamily="34" charset="0"/>
              </a:rPr>
              <a:t>Экскурсия / собеседование</a:t>
            </a:r>
            <a:endParaRPr lang="ru-RU" sz="1600" b="1" dirty="0">
              <a:latin typeface="Ubuntu" panose="020B050403060203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463534" y="5423680"/>
            <a:ext cx="28520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latin typeface="Ubuntu" panose="020B0504030602030204" pitchFamily="34" charset="0"/>
              </a:rPr>
              <a:t>Индивидуальные консультации</a:t>
            </a:r>
            <a:endParaRPr lang="ru-RU" sz="1600" b="1" dirty="0">
              <a:latin typeface="Ubuntu" panose="020B0504030602030204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6165056" y="1572517"/>
            <a:ext cx="5078213" cy="11719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5806368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0" grpId="0"/>
      <p:bldP spid="11" grpId="0"/>
      <p:bldP spid="1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Рисунок 18"/>
          <p:cNvPicPr>
            <a:picLocks noGrp="1" noChangeAspect="1"/>
          </p:cNvPicPr>
          <p:nvPr>
            <p:ph type="pic" sz="quarter" idx="1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53" b="17453"/>
          <a:stretch>
            <a:fillRect/>
          </a:stretch>
        </p:blipFill>
        <p:spPr>
          <a:xfrm>
            <a:off x="1277938" y="2520950"/>
            <a:ext cx="2278062" cy="2224088"/>
          </a:xfrm>
        </p:spPr>
      </p:pic>
      <p:pic>
        <p:nvPicPr>
          <p:cNvPr id="20" name="Рисунок 19"/>
          <p:cNvPicPr>
            <a:picLocks noGrp="1" noChangeAspect="1"/>
          </p:cNvPicPr>
          <p:nvPr>
            <p:ph type="pic" sz="quarter" idx="1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30" r="15830"/>
          <a:stretch>
            <a:fillRect/>
          </a:stretch>
        </p:blipFill>
        <p:spPr>
          <a:xfrm>
            <a:off x="5026025" y="2508250"/>
            <a:ext cx="2278063" cy="2222500"/>
          </a:xfrm>
        </p:spPr>
      </p:pic>
      <p:pic>
        <p:nvPicPr>
          <p:cNvPr id="21" name="Рисунок 20"/>
          <p:cNvPicPr>
            <a:picLocks noGrp="1" noChangeAspect="1"/>
          </p:cNvPicPr>
          <p:nvPr>
            <p:ph type="pic" sz="quarter" idx="13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27" r="16427"/>
          <a:stretch>
            <a:fillRect/>
          </a:stretch>
        </p:blipFill>
        <p:spPr>
          <a:xfrm>
            <a:off x="8793163" y="2508250"/>
            <a:ext cx="2278062" cy="2222500"/>
          </a:xfrm>
        </p:spPr>
      </p:pic>
      <p:sp>
        <p:nvSpPr>
          <p:cNvPr id="6" name="Freeform: Shape 29">
            <a:extLst>
              <a:ext uri="{FF2B5EF4-FFF2-40B4-BE49-F238E27FC236}">
                <a16:creationId xmlns:a16="http://schemas.microsoft.com/office/drawing/2014/main" id="{E29DBB74-FD5D-48F8-8DE0-E91455CD0A97}"/>
              </a:ext>
            </a:extLst>
          </p:cNvPr>
          <p:cNvSpPr/>
          <p:nvPr/>
        </p:nvSpPr>
        <p:spPr>
          <a:xfrm>
            <a:off x="1033998" y="2252000"/>
            <a:ext cx="2766106" cy="2763057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7" name="TextBox 6"/>
          <p:cNvSpPr txBox="1"/>
          <p:nvPr/>
        </p:nvSpPr>
        <p:spPr>
          <a:xfrm>
            <a:off x="1405591" y="323605"/>
            <a:ext cx="92883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7200" b="1" dirty="0">
                <a:latin typeface="Ubuntu" panose="020B0504030602030204" pitchFamily="34" charset="0"/>
              </a:rPr>
              <a:t>О чем поговорим:</a:t>
            </a:r>
          </a:p>
        </p:txBody>
      </p:sp>
      <p:sp>
        <p:nvSpPr>
          <p:cNvPr id="8" name="Freeform: Shape 29">
            <a:extLst>
              <a:ext uri="{FF2B5EF4-FFF2-40B4-BE49-F238E27FC236}">
                <a16:creationId xmlns:a16="http://schemas.microsoft.com/office/drawing/2014/main" id="{E29DBB74-FD5D-48F8-8DE0-E91455CD0A97}"/>
              </a:ext>
            </a:extLst>
          </p:cNvPr>
          <p:cNvSpPr/>
          <p:nvPr/>
        </p:nvSpPr>
        <p:spPr>
          <a:xfrm>
            <a:off x="4782174" y="2252000"/>
            <a:ext cx="2766106" cy="2763057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9" name="Freeform: Shape 29">
            <a:extLst>
              <a:ext uri="{FF2B5EF4-FFF2-40B4-BE49-F238E27FC236}">
                <a16:creationId xmlns:a16="http://schemas.microsoft.com/office/drawing/2014/main" id="{E29DBB74-FD5D-48F8-8DE0-E91455CD0A97}"/>
              </a:ext>
            </a:extLst>
          </p:cNvPr>
          <p:cNvSpPr/>
          <p:nvPr/>
        </p:nvSpPr>
        <p:spPr>
          <a:xfrm>
            <a:off x="8549438" y="2252000"/>
            <a:ext cx="2766106" cy="2763057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10" name="TextBox 9"/>
          <p:cNvSpPr txBox="1"/>
          <p:nvPr/>
        </p:nvSpPr>
        <p:spPr>
          <a:xfrm>
            <a:off x="832117" y="5420337"/>
            <a:ext cx="31698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latin typeface="Ubuntu" panose="020B0504030602030204" pitchFamily="34" charset="0"/>
              </a:rPr>
              <a:t>Знакомство </a:t>
            </a:r>
            <a:endParaRPr lang="en-US" b="1" dirty="0">
              <a:latin typeface="Ubuntu" panose="020B0504030602030204" pitchFamily="34" charset="0"/>
            </a:endParaRPr>
          </a:p>
          <a:p>
            <a:pPr algn="ctr"/>
            <a:r>
              <a:rPr lang="ru-RU" b="1" dirty="0">
                <a:latin typeface="Ubuntu" panose="020B0504030602030204" pitchFamily="34" charset="0"/>
              </a:rPr>
              <a:t>с Академией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623776" y="5423680"/>
            <a:ext cx="28520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latin typeface="Ubuntu" panose="020B0504030602030204" pitchFamily="34" charset="0"/>
              </a:rPr>
              <a:t>Экскурсия / собеседование</a:t>
            </a:r>
            <a:endParaRPr lang="ru-RU" sz="1600" b="1" dirty="0">
              <a:latin typeface="Ubuntu" panose="020B050403060203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463534" y="5423680"/>
            <a:ext cx="28520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latin typeface="Ubuntu" panose="020B0504030602030204" pitchFamily="34" charset="0"/>
              </a:rPr>
              <a:t>Индивидуальные консультации</a:t>
            </a:r>
            <a:endParaRPr lang="ru-RU" sz="1600" b="1" dirty="0">
              <a:latin typeface="Ubuntu" panose="020B0504030602030204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6165056" y="1572517"/>
            <a:ext cx="5078213" cy="11719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5904881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0" grpId="0"/>
      <p:bldP spid="11" grpId="0"/>
      <p:bldP spid="1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5DEDF295-F135-401C-8F91-6D79D8C9136D}"/>
              </a:ext>
            </a:extLst>
          </p:cNvPr>
          <p:cNvSpPr/>
          <p:nvPr/>
        </p:nvSpPr>
        <p:spPr>
          <a:xfrm>
            <a:off x="9022023" y="3884246"/>
            <a:ext cx="3169977" cy="2969917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" name="Рисунок 2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9" b="1159"/>
          <a:stretch>
            <a:fillRect/>
          </a:stretch>
        </p:blipFill>
        <p:spPr>
          <a:xfrm>
            <a:off x="8539502" y="290059"/>
            <a:ext cx="3444215" cy="3364985"/>
          </a:xfrm>
        </p:spPr>
      </p:pic>
      <p:sp>
        <p:nvSpPr>
          <p:cNvPr id="4" name="TextBox 3"/>
          <p:cNvSpPr txBox="1"/>
          <p:nvPr/>
        </p:nvSpPr>
        <p:spPr>
          <a:xfrm>
            <a:off x="152691" y="451879"/>
            <a:ext cx="488808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b="1" dirty="0">
                <a:solidFill>
                  <a:srgbClr val="0070C0"/>
                </a:solidFill>
                <a:latin typeface="Ubuntu" panose="020B0504030602030204" pitchFamily="34" charset="0"/>
              </a:rPr>
              <a:t>Компьютерная Академия ШАГ</a:t>
            </a:r>
            <a:endParaRPr lang="en-US" sz="3600" b="1" dirty="0">
              <a:solidFill>
                <a:srgbClr val="0070C0"/>
              </a:solidFill>
              <a:latin typeface="Ubuntu" panose="020B0504030602030204" pitchFamily="34" charset="0"/>
            </a:endParaRPr>
          </a:p>
          <a:p>
            <a:pPr algn="ctr"/>
            <a:r>
              <a:rPr lang="ru-RU" sz="3600" b="1" dirty="0">
                <a:solidFill>
                  <a:srgbClr val="0070C0"/>
                </a:solidFill>
                <a:latin typeface="Ubuntu" panose="020B0504030602030204" pitchFamily="34" charset="0"/>
              </a:rPr>
              <a:t>Днепр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62292" y="2450567"/>
            <a:ext cx="4888089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spcAft>
                <a:spcPts val="1800"/>
              </a:spcAft>
              <a:buClr>
                <a:srgbClr val="0070C0"/>
              </a:buClr>
              <a:buFont typeface="Wingdings" pitchFamily="2" charset="2"/>
              <a:buChar char="§"/>
            </a:pPr>
            <a:r>
              <a:rPr lang="ru-RU" dirty="0">
                <a:latin typeface="Ubuntu" panose="020B0504030602030204" pitchFamily="34" charset="0"/>
              </a:rPr>
              <a:t>Открыт в </a:t>
            </a:r>
            <a:r>
              <a:rPr lang="ru-RU" dirty="0" smtClean="0">
                <a:latin typeface="Ubuntu" panose="020B0504030602030204" pitchFamily="34" charset="0"/>
              </a:rPr>
              <a:t>200</a:t>
            </a:r>
            <a:r>
              <a:rPr lang="en-US" dirty="0" smtClean="0">
                <a:latin typeface="Ubuntu" panose="020B0504030602030204" pitchFamily="34" charset="0"/>
              </a:rPr>
              <a:t>1</a:t>
            </a:r>
            <a:r>
              <a:rPr lang="ru-RU" dirty="0" smtClean="0">
                <a:latin typeface="Ubuntu" panose="020B0504030602030204" pitchFamily="34" charset="0"/>
              </a:rPr>
              <a:t> </a:t>
            </a:r>
            <a:r>
              <a:rPr lang="ru-RU" dirty="0">
                <a:latin typeface="Ubuntu" panose="020B0504030602030204" pitchFamily="34" charset="0"/>
              </a:rPr>
              <a:t>году</a:t>
            </a:r>
          </a:p>
          <a:p>
            <a:pPr marL="514350" indent="-514350">
              <a:spcAft>
                <a:spcPts val="1800"/>
              </a:spcAft>
              <a:buClr>
                <a:srgbClr val="0070C0"/>
              </a:buClr>
              <a:buFont typeface="Wingdings" pitchFamily="2" charset="2"/>
              <a:buChar char="§"/>
            </a:pPr>
            <a:r>
              <a:rPr lang="ru-RU" dirty="0">
                <a:latin typeface="Ubuntu" panose="020B0504030602030204" pitchFamily="34" charset="0"/>
              </a:rPr>
              <a:t>5000 выпускников</a:t>
            </a:r>
          </a:p>
          <a:p>
            <a:pPr marL="514350" indent="-514350">
              <a:spcAft>
                <a:spcPts val="1800"/>
              </a:spcAft>
              <a:buClr>
                <a:srgbClr val="0070C0"/>
              </a:buClr>
              <a:buFont typeface="Wingdings" pitchFamily="2" charset="2"/>
              <a:buChar char="§"/>
            </a:pPr>
            <a:r>
              <a:rPr lang="ru-RU" dirty="0">
                <a:latin typeface="Ubuntu" panose="020B0504030602030204" pitchFamily="34" charset="0"/>
              </a:rPr>
              <a:t>Первые места на международном чемпионате «Золотой байт»</a:t>
            </a:r>
          </a:p>
          <a:p>
            <a:pPr marL="514350" indent="-514350">
              <a:spcAft>
                <a:spcPts val="1800"/>
              </a:spcAft>
              <a:buClr>
                <a:srgbClr val="0070C0"/>
              </a:buClr>
              <a:buFont typeface="Wingdings" pitchFamily="2" charset="2"/>
              <a:buChar char="§"/>
            </a:pPr>
            <a:r>
              <a:rPr lang="ru-RU" dirty="0">
                <a:latin typeface="Ubuntu" panose="020B0504030602030204" pitchFamily="34" charset="0"/>
              </a:rPr>
              <a:t>В декабре 2018 получил лицензию МОН и открыл </a:t>
            </a:r>
            <a:r>
              <a:rPr lang="en-US" dirty="0">
                <a:latin typeface="Ubuntu" panose="020B0504030602030204" pitchFamily="34" charset="0"/>
              </a:rPr>
              <a:t>IT Step University Dnipro</a:t>
            </a:r>
          </a:p>
          <a:p>
            <a:pPr marL="514350" indent="-514350">
              <a:spcAft>
                <a:spcPts val="1800"/>
              </a:spcAft>
              <a:buClr>
                <a:srgbClr val="0070C0"/>
              </a:buClr>
              <a:buFont typeface="Wingdings" pitchFamily="2" charset="2"/>
              <a:buChar char="§"/>
            </a:pPr>
            <a:r>
              <a:rPr lang="ru-RU" dirty="0">
                <a:latin typeface="Ubuntu" panose="020B0504030602030204" pitchFamily="34" charset="0"/>
              </a:rPr>
              <a:t>В марте 2019 – открытие филиала на Левом берегу </a:t>
            </a:r>
            <a:r>
              <a:rPr lang="ru-RU" dirty="0" err="1">
                <a:latin typeface="Ubuntu" panose="020B0504030602030204" pitchFamily="34" charset="0"/>
              </a:rPr>
              <a:t>г.Днепр</a:t>
            </a:r>
            <a:r>
              <a:rPr lang="ru-RU" dirty="0" smtClean="0">
                <a:latin typeface="Ubuntu" panose="020B0504030602030204" pitchFamily="34" charset="0"/>
              </a:rPr>
              <a:t>!</a:t>
            </a:r>
            <a:endParaRPr lang="ru-RU" dirty="0">
              <a:latin typeface="Ubuntu" panose="020B0504030602030204" pitchFamily="34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3480857" y="1882611"/>
            <a:ext cx="2125683" cy="8994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9531" y="306591"/>
            <a:ext cx="3181544" cy="3581500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6048" y="4056112"/>
            <a:ext cx="4281652" cy="2535188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6540" y="3884662"/>
            <a:ext cx="3740799" cy="2206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76857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701E2A97-7498-49B4-9E69-E34CC0AB38E2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25000"/>
          </a:blip>
          <a:stretch>
            <a:fillRect/>
          </a:stretch>
        </p:blipFill>
        <p:spPr>
          <a:xfrm>
            <a:off x="2318126" y="2214573"/>
            <a:ext cx="5039373" cy="2877949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57AC178-6AE4-4012-94F0-5F1DAE4F4FAF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3683354" y="5593620"/>
            <a:ext cx="1633829" cy="114371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CB41465-E0C6-464F-BA83-658690FB87BF}"/>
              </a:ext>
            </a:extLst>
          </p:cNvPr>
          <p:cNvSpPr txBox="1"/>
          <p:nvPr/>
        </p:nvSpPr>
        <p:spPr>
          <a:xfrm>
            <a:off x="4535187" y="5359655"/>
            <a:ext cx="10806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b="1" dirty="0"/>
              <a:t>Беларусь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C1E3AB6-9C40-40C2-8A24-FF93902F32B2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25000"/>
          </a:blip>
          <a:stretch>
            <a:fillRect/>
          </a:stretch>
        </p:blipFill>
        <p:spPr>
          <a:xfrm>
            <a:off x="1966794" y="5297435"/>
            <a:ext cx="1568727" cy="119886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B25A2EF-C33E-4E78-A175-B250D7CD885A}"/>
              </a:ext>
            </a:extLst>
          </p:cNvPr>
          <p:cNvSpPr txBox="1"/>
          <p:nvPr/>
        </p:nvSpPr>
        <p:spPr>
          <a:xfrm>
            <a:off x="829646" y="5896866"/>
            <a:ext cx="13306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b="1" dirty="0"/>
              <a:t>Азербайджан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C4CDC22-AAE9-4CBD-AB76-85A9EA3AB7E8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25000"/>
          </a:blip>
          <a:stretch>
            <a:fillRect/>
          </a:stretch>
        </p:blipFill>
        <p:spPr>
          <a:xfrm>
            <a:off x="1136622" y="4568765"/>
            <a:ext cx="1330613" cy="57348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8A8FEED-C5D8-49B9-AAC6-55B468DC6F0A}"/>
              </a:ext>
            </a:extLst>
          </p:cNvPr>
          <p:cNvSpPr txBox="1"/>
          <p:nvPr/>
        </p:nvSpPr>
        <p:spPr>
          <a:xfrm>
            <a:off x="486647" y="4909399"/>
            <a:ext cx="10806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b="1" dirty="0"/>
              <a:t>Грузия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7DE003E-B1DC-45FE-A670-3E47DAE64C70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25000"/>
          </a:blip>
          <a:stretch>
            <a:fillRect/>
          </a:stretch>
        </p:blipFill>
        <p:spPr>
          <a:xfrm>
            <a:off x="811707" y="3672497"/>
            <a:ext cx="1223775" cy="67068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6C70183-462C-4C66-80C1-1D6F5940228E}"/>
              </a:ext>
            </a:extLst>
          </p:cNvPr>
          <p:cNvSpPr txBox="1"/>
          <p:nvPr/>
        </p:nvSpPr>
        <p:spPr>
          <a:xfrm>
            <a:off x="1676733" y="4227393"/>
            <a:ext cx="10806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b="1" dirty="0"/>
              <a:t>Болгария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AF297972-7184-4556-80C6-5260B3A9BB0F}"/>
              </a:ext>
            </a:extLst>
          </p:cNvPr>
          <p:cNvPicPr>
            <a:picLocks noChangeAspect="1"/>
          </p:cNvPicPr>
          <p:nvPr/>
        </p:nvPicPr>
        <p:blipFill>
          <a:blip r:embed="rId7">
            <a:biLevel thresh="25000"/>
          </a:blip>
          <a:stretch>
            <a:fillRect/>
          </a:stretch>
        </p:blipFill>
        <p:spPr>
          <a:xfrm>
            <a:off x="881332" y="2411424"/>
            <a:ext cx="1442604" cy="87520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E326EB2-18C2-48E6-9FF4-A466515DD782}"/>
              </a:ext>
            </a:extLst>
          </p:cNvPr>
          <p:cNvSpPr txBox="1"/>
          <p:nvPr/>
        </p:nvSpPr>
        <p:spPr>
          <a:xfrm>
            <a:off x="130508" y="2293603"/>
            <a:ext cx="10806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b="1" dirty="0"/>
              <a:t>Румыния 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989F5E8D-7595-48C9-A1F4-682B2960138A}"/>
              </a:ext>
            </a:extLst>
          </p:cNvPr>
          <p:cNvPicPr>
            <a:picLocks noChangeAspect="1"/>
          </p:cNvPicPr>
          <p:nvPr/>
        </p:nvPicPr>
        <p:blipFill>
          <a:blip r:embed="rId8">
            <a:biLevel thresh="25000"/>
          </a:blip>
          <a:stretch>
            <a:fillRect/>
          </a:stretch>
        </p:blipFill>
        <p:spPr>
          <a:xfrm>
            <a:off x="1032332" y="1177193"/>
            <a:ext cx="1855119" cy="112131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394EE86-A1A3-4D33-A6BF-1515FE6D22A0}"/>
              </a:ext>
            </a:extLst>
          </p:cNvPr>
          <p:cNvSpPr txBox="1"/>
          <p:nvPr/>
        </p:nvSpPr>
        <p:spPr>
          <a:xfrm>
            <a:off x="411509" y="1339604"/>
            <a:ext cx="10806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b="1" dirty="0"/>
              <a:t>Мексика</a:t>
            </a: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B6FCF109-3B7E-4082-A21F-C417EBE7AEDD}"/>
              </a:ext>
            </a:extLst>
          </p:cNvPr>
          <p:cNvPicPr>
            <a:picLocks noChangeAspect="1"/>
          </p:cNvPicPr>
          <p:nvPr/>
        </p:nvPicPr>
        <p:blipFill>
          <a:blip r:embed="rId9">
            <a:biLevel thresh="25000"/>
          </a:blip>
          <a:stretch>
            <a:fillRect/>
          </a:stretch>
        </p:blipFill>
        <p:spPr>
          <a:xfrm>
            <a:off x="808244" y="521709"/>
            <a:ext cx="2921305" cy="103997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8830BCD-6C55-4EBB-9BE7-709964F1D8A5}"/>
              </a:ext>
            </a:extLst>
          </p:cNvPr>
          <p:cNvSpPr txBox="1"/>
          <p:nvPr/>
        </p:nvSpPr>
        <p:spPr>
          <a:xfrm>
            <a:off x="1273147" y="283429"/>
            <a:ext cx="10806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b="1" dirty="0"/>
              <a:t>США</a:t>
            </a: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30A647F5-7583-4667-AA84-3C9ED8082D77}"/>
              </a:ext>
            </a:extLst>
          </p:cNvPr>
          <p:cNvPicPr>
            <a:picLocks noChangeAspect="1"/>
          </p:cNvPicPr>
          <p:nvPr/>
        </p:nvPicPr>
        <p:blipFill>
          <a:blip r:embed="rId10">
            <a:biLevel thresh="25000"/>
          </a:blip>
          <a:stretch>
            <a:fillRect/>
          </a:stretch>
        </p:blipFill>
        <p:spPr>
          <a:xfrm>
            <a:off x="3848811" y="350557"/>
            <a:ext cx="1136363" cy="4374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2E1E960-2254-4A8B-AB6B-F7EC7C3A5E6D}"/>
              </a:ext>
            </a:extLst>
          </p:cNvPr>
          <p:cNvSpPr txBox="1"/>
          <p:nvPr/>
        </p:nvSpPr>
        <p:spPr>
          <a:xfrm>
            <a:off x="3196817" y="142170"/>
            <a:ext cx="10806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b="1" dirty="0"/>
              <a:t>Словакия</a:t>
            </a:r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B127D043-0CDF-410C-AAFF-92AA5A5C8BCF}"/>
              </a:ext>
            </a:extLst>
          </p:cNvPr>
          <p:cNvPicPr>
            <a:picLocks noChangeAspect="1"/>
          </p:cNvPicPr>
          <p:nvPr/>
        </p:nvPicPr>
        <p:blipFill>
          <a:blip r:embed="rId11">
            <a:biLevel thresh="25000"/>
          </a:blip>
          <a:stretch>
            <a:fillRect/>
          </a:stretch>
        </p:blipFill>
        <p:spPr>
          <a:xfrm>
            <a:off x="5208508" y="350557"/>
            <a:ext cx="1372408" cy="108789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FFAE0E7-1BDD-471F-97C0-E4CDA0C581ED}"/>
              </a:ext>
            </a:extLst>
          </p:cNvPr>
          <p:cNvSpPr txBox="1"/>
          <p:nvPr/>
        </p:nvSpPr>
        <p:spPr>
          <a:xfrm>
            <a:off x="6354966" y="129729"/>
            <a:ext cx="10806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b="1" dirty="0"/>
              <a:t>Польша</a:t>
            </a:r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D7D1741C-F6B2-4FC2-9C4F-A1B73070F119}"/>
              </a:ext>
            </a:extLst>
          </p:cNvPr>
          <p:cNvPicPr>
            <a:picLocks noChangeAspect="1"/>
          </p:cNvPicPr>
          <p:nvPr/>
        </p:nvPicPr>
        <p:blipFill>
          <a:blip r:embed="rId12">
            <a:biLevel thresh="25000"/>
          </a:blip>
          <a:stretch>
            <a:fillRect/>
          </a:stretch>
        </p:blipFill>
        <p:spPr>
          <a:xfrm>
            <a:off x="6713974" y="878761"/>
            <a:ext cx="961695" cy="118332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E9C5B08-841F-4E62-B21F-CCACB1966EB0}"/>
              </a:ext>
            </a:extLst>
          </p:cNvPr>
          <p:cNvSpPr txBox="1"/>
          <p:nvPr/>
        </p:nvSpPr>
        <p:spPr>
          <a:xfrm>
            <a:off x="7397943" y="746063"/>
            <a:ext cx="10806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b="1" dirty="0"/>
              <a:t>Молдова</a:t>
            </a:r>
          </a:p>
        </p:txBody>
      </p:sp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726E9A24-7040-420E-8964-404238FA522D}"/>
              </a:ext>
            </a:extLst>
          </p:cNvPr>
          <p:cNvPicPr>
            <a:picLocks noChangeAspect="1"/>
          </p:cNvPicPr>
          <p:nvPr/>
        </p:nvPicPr>
        <p:blipFill>
          <a:blip r:embed="rId13">
            <a:biLevel thresh="25000"/>
          </a:blip>
          <a:stretch>
            <a:fillRect/>
          </a:stretch>
        </p:blipFill>
        <p:spPr>
          <a:xfrm>
            <a:off x="7383834" y="1721607"/>
            <a:ext cx="883838" cy="45684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3ABF68EB-CF54-411C-BE0B-08D4FF498AC2}"/>
              </a:ext>
            </a:extLst>
          </p:cNvPr>
          <p:cNvSpPr txBox="1"/>
          <p:nvPr/>
        </p:nvSpPr>
        <p:spPr>
          <a:xfrm>
            <a:off x="8181213" y="1591044"/>
            <a:ext cx="10806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b="1" dirty="0"/>
              <a:t>Швейцария</a:t>
            </a:r>
          </a:p>
        </p:txBody>
      </p:sp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DC71B47B-3E5A-47C6-9236-F4BDCA3E8A9A}"/>
              </a:ext>
            </a:extLst>
          </p:cNvPr>
          <p:cNvPicPr>
            <a:picLocks noChangeAspect="1"/>
          </p:cNvPicPr>
          <p:nvPr/>
        </p:nvPicPr>
        <p:blipFill>
          <a:blip r:embed="rId14">
            <a:biLevel thresh="25000"/>
          </a:blip>
          <a:stretch>
            <a:fillRect/>
          </a:stretch>
        </p:blipFill>
        <p:spPr>
          <a:xfrm>
            <a:off x="7265360" y="2268885"/>
            <a:ext cx="2342871" cy="109100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3A6AD337-EDC5-4389-8F51-28A41FBCEAFA}"/>
              </a:ext>
            </a:extLst>
          </p:cNvPr>
          <p:cNvSpPr txBox="1"/>
          <p:nvPr/>
        </p:nvSpPr>
        <p:spPr>
          <a:xfrm>
            <a:off x="8792045" y="3261643"/>
            <a:ext cx="10806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b="1" dirty="0"/>
              <a:t>Казахстан</a:t>
            </a:r>
          </a:p>
        </p:txBody>
      </p:sp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1B580210-74F3-481E-9E99-2F83255143FC}"/>
              </a:ext>
            </a:extLst>
          </p:cNvPr>
          <p:cNvPicPr>
            <a:picLocks noChangeAspect="1"/>
          </p:cNvPicPr>
          <p:nvPr/>
        </p:nvPicPr>
        <p:blipFill>
          <a:blip r:embed="rId15">
            <a:biLevel thresh="25000"/>
          </a:blip>
          <a:stretch>
            <a:fillRect/>
          </a:stretch>
        </p:blipFill>
        <p:spPr>
          <a:xfrm>
            <a:off x="7224510" y="3645614"/>
            <a:ext cx="1587199" cy="1633696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CDEE6A7F-203C-4E00-8091-3A9557597FC1}"/>
              </a:ext>
            </a:extLst>
          </p:cNvPr>
          <p:cNvSpPr txBox="1"/>
          <p:nvPr/>
        </p:nvSpPr>
        <p:spPr>
          <a:xfrm>
            <a:off x="8527576" y="4835480"/>
            <a:ext cx="10806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b="1" dirty="0"/>
              <a:t>Бразилия</a:t>
            </a:r>
          </a:p>
        </p:txBody>
      </p:sp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5AC33E40-20AA-42EE-A43C-FD0A0A092940}"/>
              </a:ext>
            </a:extLst>
          </p:cNvPr>
          <p:cNvPicPr>
            <a:picLocks noChangeAspect="1"/>
          </p:cNvPicPr>
          <p:nvPr/>
        </p:nvPicPr>
        <p:blipFill>
          <a:blip r:embed="rId16">
            <a:biLevel thresh="25000"/>
          </a:blip>
          <a:stretch>
            <a:fillRect/>
          </a:stretch>
        </p:blipFill>
        <p:spPr>
          <a:xfrm>
            <a:off x="6638495" y="5063926"/>
            <a:ext cx="1291763" cy="63180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3D7A5086-995D-4F58-90E8-A52082D5F8B9}"/>
              </a:ext>
            </a:extLst>
          </p:cNvPr>
          <p:cNvSpPr txBox="1"/>
          <p:nvPr/>
        </p:nvSpPr>
        <p:spPr>
          <a:xfrm>
            <a:off x="7397942" y="5643905"/>
            <a:ext cx="10806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b="1" dirty="0"/>
              <a:t>Чехия</a:t>
            </a:r>
          </a:p>
        </p:txBody>
      </p:sp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DFBA07A0-42C9-4273-83AE-738B55E3F14B}"/>
              </a:ext>
            </a:extLst>
          </p:cNvPr>
          <p:cNvPicPr>
            <a:picLocks noChangeAspect="1"/>
          </p:cNvPicPr>
          <p:nvPr/>
        </p:nvPicPr>
        <p:blipFill>
          <a:blip r:embed="rId17">
            <a:biLevel thresh="25000"/>
          </a:blip>
          <a:stretch>
            <a:fillRect/>
          </a:stretch>
        </p:blipFill>
        <p:spPr>
          <a:xfrm>
            <a:off x="5720219" y="5726386"/>
            <a:ext cx="1048950" cy="83592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5A25C985-B2B2-43C8-8624-F6D88B136AD6}"/>
              </a:ext>
            </a:extLst>
          </p:cNvPr>
          <p:cNvSpPr txBox="1"/>
          <p:nvPr/>
        </p:nvSpPr>
        <p:spPr>
          <a:xfrm>
            <a:off x="6713974" y="6335056"/>
            <a:ext cx="10806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b="1" dirty="0"/>
              <a:t>Камбоджа</a:t>
            </a:r>
          </a:p>
        </p:txBody>
      </p:sp>
      <p:grpSp>
        <p:nvGrpSpPr>
          <p:cNvPr id="42" name="Группа 41">
            <a:extLst>
              <a:ext uri="{FF2B5EF4-FFF2-40B4-BE49-F238E27FC236}">
                <a16:creationId xmlns:a16="http://schemas.microsoft.com/office/drawing/2014/main" id="{4A7AB6D2-402B-4B7F-AAF8-D4B4A129E66D}"/>
              </a:ext>
            </a:extLst>
          </p:cNvPr>
          <p:cNvGrpSpPr/>
          <p:nvPr/>
        </p:nvGrpSpPr>
        <p:grpSpPr>
          <a:xfrm>
            <a:off x="4390438" y="4007745"/>
            <a:ext cx="1080655" cy="287864"/>
            <a:chOff x="4390438" y="4007745"/>
            <a:chExt cx="1080655" cy="287864"/>
          </a:xfrm>
        </p:grpSpPr>
        <p:sp>
          <p:nvSpPr>
            <p:cNvPr id="35" name="Овал 34">
              <a:extLst>
                <a:ext uri="{FF2B5EF4-FFF2-40B4-BE49-F238E27FC236}">
                  <a16:creationId xmlns:a16="http://schemas.microsoft.com/office/drawing/2014/main" id="{3EBE1F59-A225-407A-B402-410C0B2B7126}"/>
                </a:ext>
              </a:extLst>
            </p:cNvPr>
            <p:cNvSpPr/>
            <p:nvPr/>
          </p:nvSpPr>
          <p:spPr>
            <a:xfrm>
              <a:off x="4517588" y="4222336"/>
              <a:ext cx="73273" cy="7327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02C7B52-B4A7-4B7E-87F0-663664F7B9B6}"/>
                </a:ext>
              </a:extLst>
            </p:cNvPr>
            <p:cNvSpPr txBox="1"/>
            <p:nvPr/>
          </p:nvSpPr>
          <p:spPr>
            <a:xfrm>
              <a:off x="4390438" y="4007745"/>
              <a:ext cx="108065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900" dirty="0">
                  <a:solidFill>
                    <a:schemeClr val="bg1"/>
                  </a:solidFill>
                </a:rPr>
                <a:t>Одесса</a:t>
              </a:r>
            </a:p>
          </p:txBody>
        </p:sp>
      </p:grpSp>
      <p:grpSp>
        <p:nvGrpSpPr>
          <p:cNvPr id="43" name="Группа 42">
            <a:extLst>
              <a:ext uri="{FF2B5EF4-FFF2-40B4-BE49-F238E27FC236}">
                <a16:creationId xmlns:a16="http://schemas.microsoft.com/office/drawing/2014/main" id="{48A14161-1983-454C-ABBF-571B8535CE74}"/>
              </a:ext>
            </a:extLst>
          </p:cNvPr>
          <p:cNvGrpSpPr/>
          <p:nvPr/>
        </p:nvGrpSpPr>
        <p:grpSpPr>
          <a:xfrm>
            <a:off x="4894216" y="3769206"/>
            <a:ext cx="1080655" cy="287864"/>
            <a:chOff x="4894216" y="3769206"/>
            <a:chExt cx="1080655" cy="287864"/>
          </a:xfrm>
        </p:grpSpPr>
        <p:sp>
          <p:nvSpPr>
            <p:cNvPr id="37" name="Овал 36">
              <a:extLst>
                <a:ext uri="{FF2B5EF4-FFF2-40B4-BE49-F238E27FC236}">
                  <a16:creationId xmlns:a16="http://schemas.microsoft.com/office/drawing/2014/main" id="{D553F722-A455-425C-A5FF-E59B947717C0}"/>
                </a:ext>
              </a:extLst>
            </p:cNvPr>
            <p:cNvSpPr/>
            <p:nvPr/>
          </p:nvSpPr>
          <p:spPr>
            <a:xfrm>
              <a:off x="5021366" y="3983797"/>
              <a:ext cx="73273" cy="7327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7D60246-9308-45DF-854D-76C01F9E9F8B}"/>
                </a:ext>
              </a:extLst>
            </p:cNvPr>
            <p:cNvSpPr txBox="1"/>
            <p:nvPr/>
          </p:nvSpPr>
          <p:spPr>
            <a:xfrm>
              <a:off x="4894216" y="3769206"/>
              <a:ext cx="108065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900" dirty="0">
                  <a:solidFill>
                    <a:schemeClr val="bg1"/>
                  </a:solidFill>
                </a:rPr>
                <a:t>Николаев</a:t>
              </a:r>
            </a:p>
          </p:txBody>
        </p:sp>
      </p:grpSp>
      <p:grpSp>
        <p:nvGrpSpPr>
          <p:cNvPr id="41" name="Группа 40">
            <a:extLst>
              <a:ext uri="{FF2B5EF4-FFF2-40B4-BE49-F238E27FC236}">
                <a16:creationId xmlns:a16="http://schemas.microsoft.com/office/drawing/2014/main" id="{C620EAF6-1197-4BBA-AA02-FA697104C44A}"/>
              </a:ext>
            </a:extLst>
          </p:cNvPr>
          <p:cNvGrpSpPr/>
          <p:nvPr/>
        </p:nvGrpSpPr>
        <p:grpSpPr>
          <a:xfrm>
            <a:off x="5190366" y="3960399"/>
            <a:ext cx="1080655" cy="287864"/>
            <a:chOff x="5190366" y="3960399"/>
            <a:chExt cx="1080655" cy="287864"/>
          </a:xfrm>
        </p:grpSpPr>
        <p:sp>
          <p:nvSpPr>
            <p:cNvPr id="39" name="Овал 38">
              <a:extLst>
                <a:ext uri="{FF2B5EF4-FFF2-40B4-BE49-F238E27FC236}">
                  <a16:creationId xmlns:a16="http://schemas.microsoft.com/office/drawing/2014/main" id="{B802776A-8FA2-4117-8ED1-201280CC8724}"/>
                </a:ext>
              </a:extLst>
            </p:cNvPr>
            <p:cNvSpPr/>
            <p:nvPr/>
          </p:nvSpPr>
          <p:spPr>
            <a:xfrm>
              <a:off x="5317516" y="4174990"/>
              <a:ext cx="73273" cy="7327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58E049D-A4BE-46EA-BA79-DF11C647C5C6}"/>
                </a:ext>
              </a:extLst>
            </p:cNvPr>
            <p:cNvSpPr txBox="1"/>
            <p:nvPr/>
          </p:nvSpPr>
          <p:spPr>
            <a:xfrm>
              <a:off x="5190366" y="3960399"/>
              <a:ext cx="108065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900" dirty="0">
                  <a:solidFill>
                    <a:schemeClr val="bg1"/>
                  </a:solidFill>
                </a:rPr>
                <a:t>Херсон</a:t>
              </a:r>
            </a:p>
          </p:txBody>
        </p:sp>
      </p:grpSp>
      <p:grpSp>
        <p:nvGrpSpPr>
          <p:cNvPr id="45" name="Группа 44">
            <a:extLst>
              <a:ext uri="{FF2B5EF4-FFF2-40B4-BE49-F238E27FC236}">
                <a16:creationId xmlns:a16="http://schemas.microsoft.com/office/drawing/2014/main" id="{EC954BD8-B308-42F0-94B6-A25580234EB3}"/>
              </a:ext>
            </a:extLst>
          </p:cNvPr>
          <p:cNvGrpSpPr/>
          <p:nvPr/>
        </p:nvGrpSpPr>
        <p:grpSpPr>
          <a:xfrm>
            <a:off x="6001179" y="3843532"/>
            <a:ext cx="1080655" cy="271414"/>
            <a:chOff x="5366112" y="4129283"/>
            <a:chExt cx="1080655" cy="271414"/>
          </a:xfrm>
        </p:grpSpPr>
        <p:sp>
          <p:nvSpPr>
            <p:cNvPr id="46" name="Овал 45">
              <a:extLst>
                <a:ext uri="{FF2B5EF4-FFF2-40B4-BE49-F238E27FC236}">
                  <a16:creationId xmlns:a16="http://schemas.microsoft.com/office/drawing/2014/main" id="{3B4B66F6-FD26-4059-BC9E-DFC60B1AB9C1}"/>
                </a:ext>
              </a:extLst>
            </p:cNvPr>
            <p:cNvSpPr/>
            <p:nvPr/>
          </p:nvSpPr>
          <p:spPr>
            <a:xfrm>
              <a:off x="5925425" y="4327424"/>
              <a:ext cx="73273" cy="7327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2469780F-70B7-40FD-89D9-1651812188CC}"/>
                </a:ext>
              </a:extLst>
            </p:cNvPr>
            <p:cNvSpPr txBox="1"/>
            <p:nvPr/>
          </p:nvSpPr>
          <p:spPr>
            <a:xfrm>
              <a:off x="5366112" y="4129283"/>
              <a:ext cx="108065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900" dirty="0">
                  <a:solidFill>
                    <a:schemeClr val="bg1"/>
                  </a:solidFill>
                </a:rPr>
                <a:t>Мариуполь</a:t>
              </a:r>
            </a:p>
          </p:txBody>
        </p:sp>
      </p:grpSp>
      <p:grpSp>
        <p:nvGrpSpPr>
          <p:cNvPr id="48" name="Группа 47">
            <a:extLst>
              <a:ext uri="{FF2B5EF4-FFF2-40B4-BE49-F238E27FC236}">
                <a16:creationId xmlns:a16="http://schemas.microsoft.com/office/drawing/2014/main" id="{700AF5E0-A1BF-48D9-84EB-152C01BA046B}"/>
              </a:ext>
            </a:extLst>
          </p:cNvPr>
          <p:cNvGrpSpPr/>
          <p:nvPr/>
        </p:nvGrpSpPr>
        <p:grpSpPr>
          <a:xfrm>
            <a:off x="5908583" y="3592489"/>
            <a:ext cx="1096377" cy="279629"/>
            <a:chOff x="5646297" y="4049805"/>
            <a:chExt cx="1096377" cy="279629"/>
          </a:xfrm>
        </p:grpSpPr>
        <p:sp>
          <p:nvSpPr>
            <p:cNvPr id="49" name="Овал 48">
              <a:extLst>
                <a:ext uri="{FF2B5EF4-FFF2-40B4-BE49-F238E27FC236}">
                  <a16:creationId xmlns:a16="http://schemas.microsoft.com/office/drawing/2014/main" id="{2F5C217F-CDEF-410D-B3EA-DC94A35FF625}"/>
                </a:ext>
              </a:extLst>
            </p:cNvPr>
            <p:cNvSpPr/>
            <p:nvPr/>
          </p:nvSpPr>
          <p:spPr>
            <a:xfrm>
              <a:off x="5646297" y="4256161"/>
              <a:ext cx="73273" cy="7327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083EB76F-58CC-42C6-872C-407D07945834}"/>
                </a:ext>
              </a:extLst>
            </p:cNvPr>
            <p:cNvSpPr txBox="1"/>
            <p:nvPr/>
          </p:nvSpPr>
          <p:spPr>
            <a:xfrm>
              <a:off x="5662019" y="4049805"/>
              <a:ext cx="108065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900" dirty="0">
                  <a:solidFill>
                    <a:schemeClr val="bg1"/>
                  </a:solidFill>
                </a:rPr>
                <a:t>Запорожье</a:t>
              </a:r>
            </a:p>
          </p:txBody>
        </p:sp>
      </p:grpSp>
      <p:grpSp>
        <p:nvGrpSpPr>
          <p:cNvPr id="51" name="Группа 50">
            <a:extLst>
              <a:ext uri="{FF2B5EF4-FFF2-40B4-BE49-F238E27FC236}">
                <a16:creationId xmlns:a16="http://schemas.microsoft.com/office/drawing/2014/main" id="{5997F064-C0BE-409C-842E-718F79A17946}"/>
              </a:ext>
            </a:extLst>
          </p:cNvPr>
          <p:cNvGrpSpPr/>
          <p:nvPr/>
        </p:nvGrpSpPr>
        <p:grpSpPr>
          <a:xfrm>
            <a:off x="5536664" y="3471524"/>
            <a:ext cx="1096377" cy="279629"/>
            <a:chOff x="5646297" y="4049805"/>
            <a:chExt cx="1096377" cy="279629"/>
          </a:xfrm>
        </p:grpSpPr>
        <p:sp>
          <p:nvSpPr>
            <p:cNvPr id="52" name="Овал 51">
              <a:extLst>
                <a:ext uri="{FF2B5EF4-FFF2-40B4-BE49-F238E27FC236}">
                  <a16:creationId xmlns:a16="http://schemas.microsoft.com/office/drawing/2014/main" id="{AC9969B8-8B8C-40A7-BBF6-20D4CBC4899E}"/>
                </a:ext>
              </a:extLst>
            </p:cNvPr>
            <p:cNvSpPr/>
            <p:nvPr/>
          </p:nvSpPr>
          <p:spPr>
            <a:xfrm>
              <a:off x="5646297" y="4256161"/>
              <a:ext cx="73273" cy="7327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D06EB8C7-9300-4117-A71C-F14C172693CA}"/>
                </a:ext>
              </a:extLst>
            </p:cNvPr>
            <p:cNvSpPr txBox="1"/>
            <p:nvPr/>
          </p:nvSpPr>
          <p:spPr>
            <a:xfrm>
              <a:off x="5662019" y="4049805"/>
              <a:ext cx="108065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900" dirty="0">
                  <a:solidFill>
                    <a:schemeClr val="bg1"/>
                  </a:solidFill>
                </a:rPr>
                <a:t>Кривой Рог</a:t>
              </a:r>
            </a:p>
          </p:txBody>
        </p:sp>
      </p:grpSp>
      <p:grpSp>
        <p:nvGrpSpPr>
          <p:cNvPr id="54" name="Группа 53">
            <a:extLst>
              <a:ext uri="{FF2B5EF4-FFF2-40B4-BE49-F238E27FC236}">
                <a16:creationId xmlns:a16="http://schemas.microsoft.com/office/drawing/2014/main" id="{0059B0CC-D85A-43B0-A6C2-62770913AD6F}"/>
              </a:ext>
            </a:extLst>
          </p:cNvPr>
          <p:cNvGrpSpPr/>
          <p:nvPr/>
        </p:nvGrpSpPr>
        <p:grpSpPr>
          <a:xfrm>
            <a:off x="5749910" y="3307864"/>
            <a:ext cx="1080655" cy="230832"/>
            <a:chOff x="5398083" y="4224153"/>
            <a:chExt cx="1080655" cy="230832"/>
          </a:xfrm>
        </p:grpSpPr>
        <p:sp>
          <p:nvSpPr>
            <p:cNvPr id="55" name="Овал 54">
              <a:extLst>
                <a:ext uri="{FF2B5EF4-FFF2-40B4-BE49-F238E27FC236}">
                  <a16:creationId xmlns:a16="http://schemas.microsoft.com/office/drawing/2014/main" id="{5FCCA1FD-AD73-481C-8574-3D573A552781}"/>
                </a:ext>
              </a:extLst>
            </p:cNvPr>
            <p:cNvSpPr/>
            <p:nvPr/>
          </p:nvSpPr>
          <p:spPr>
            <a:xfrm>
              <a:off x="5925425" y="4327424"/>
              <a:ext cx="73273" cy="7327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14960355-25F6-4434-8AD5-B5889681B660}"/>
                </a:ext>
              </a:extLst>
            </p:cNvPr>
            <p:cNvSpPr txBox="1"/>
            <p:nvPr/>
          </p:nvSpPr>
          <p:spPr>
            <a:xfrm>
              <a:off x="5398083" y="4224153"/>
              <a:ext cx="108065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900" dirty="0">
                  <a:solidFill>
                    <a:schemeClr val="bg1"/>
                  </a:solidFill>
                </a:rPr>
                <a:t>Днепр</a:t>
              </a:r>
            </a:p>
          </p:txBody>
        </p:sp>
      </p:grpSp>
      <p:grpSp>
        <p:nvGrpSpPr>
          <p:cNvPr id="57" name="Группа 56">
            <a:extLst>
              <a:ext uri="{FF2B5EF4-FFF2-40B4-BE49-F238E27FC236}">
                <a16:creationId xmlns:a16="http://schemas.microsoft.com/office/drawing/2014/main" id="{C5BA1C1D-2BE7-462F-BC9C-F2E2B942E368}"/>
              </a:ext>
            </a:extLst>
          </p:cNvPr>
          <p:cNvGrpSpPr/>
          <p:nvPr/>
        </p:nvGrpSpPr>
        <p:grpSpPr>
          <a:xfrm>
            <a:off x="5341817" y="3121870"/>
            <a:ext cx="1080655" cy="230832"/>
            <a:chOff x="5172684" y="4247643"/>
            <a:chExt cx="1080655" cy="230832"/>
          </a:xfrm>
        </p:grpSpPr>
        <p:sp>
          <p:nvSpPr>
            <p:cNvPr id="58" name="Овал 57">
              <a:extLst>
                <a:ext uri="{FF2B5EF4-FFF2-40B4-BE49-F238E27FC236}">
                  <a16:creationId xmlns:a16="http://schemas.microsoft.com/office/drawing/2014/main" id="{7887658B-064E-49CF-9E22-B49D9D6D3FE1}"/>
                </a:ext>
              </a:extLst>
            </p:cNvPr>
            <p:cNvSpPr/>
            <p:nvPr/>
          </p:nvSpPr>
          <p:spPr>
            <a:xfrm>
              <a:off x="5925425" y="4327424"/>
              <a:ext cx="73273" cy="7327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F0FAF8D0-3B68-4F24-AB71-77A51EB50A18}"/>
                </a:ext>
              </a:extLst>
            </p:cNvPr>
            <p:cNvSpPr txBox="1"/>
            <p:nvPr/>
          </p:nvSpPr>
          <p:spPr>
            <a:xfrm>
              <a:off x="5172684" y="4247643"/>
              <a:ext cx="108065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900" dirty="0">
                  <a:solidFill>
                    <a:schemeClr val="bg1"/>
                  </a:solidFill>
                </a:rPr>
                <a:t>Каменское</a:t>
              </a:r>
            </a:p>
          </p:txBody>
        </p:sp>
      </p:grpSp>
      <p:grpSp>
        <p:nvGrpSpPr>
          <p:cNvPr id="60" name="Группа 59">
            <a:extLst>
              <a:ext uri="{FF2B5EF4-FFF2-40B4-BE49-F238E27FC236}">
                <a16:creationId xmlns:a16="http://schemas.microsoft.com/office/drawing/2014/main" id="{9BC93C2C-7D42-480D-A8D1-8B2D92F09D7A}"/>
              </a:ext>
            </a:extLst>
          </p:cNvPr>
          <p:cNvGrpSpPr/>
          <p:nvPr/>
        </p:nvGrpSpPr>
        <p:grpSpPr>
          <a:xfrm>
            <a:off x="5894712" y="2946814"/>
            <a:ext cx="1080655" cy="230832"/>
            <a:chOff x="5304135" y="4238884"/>
            <a:chExt cx="1080655" cy="230832"/>
          </a:xfrm>
        </p:grpSpPr>
        <p:sp>
          <p:nvSpPr>
            <p:cNvPr id="61" name="Овал 60">
              <a:extLst>
                <a:ext uri="{FF2B5EF4-FFF2-40B4-BE49-F238E27FC236}">
                  <a16:creationId xmlns:a16="http://schemas.microsoft.com/office/drawing/2014/main" id="{0DF37A34-BE66-4619-BEAE-448741F6820B}"/>
                </a:ext>
              </a:extLst>
            </p:cNvPr>
            <p:cNvSpPr/>
            <p:nvPr/>
          </p:nvSpPr>
          <p:spPr>
            <a:xfrm>
              <a:off x="5925425" y="4327424"/>
              <a:ext cx="73273" cy="7327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9381BA8B-31FC-4F65-A720-AE3261E72655}"/>
                </a:ext>
              </a:extLst>
            </p:cNvPr>
            <p:cNvSpPr txBox="1"/>
            <p:nvPr/>
          </p:nvSpPr>
          <p:spPr>
            <a:xfrm>
              <a:off x="5304135" y="4238884"/>
              <a:ext cx="108065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900" dirty="0">
                  <a:solidFill>
                    <a:schemeClr val="bg1"/>
                  </a:solidFill>
                </a:rPr>
                <a:t>Харьков</a:t>
              </a:r>
            </a:p>
          </p:txBody>
        </p:sp>
      </p:grpSp>
      <p:grpSp>
        <p:nvGrpSpPr>
          <p:cNvPr id="63" name="Группа 62">
            <a:extLst>
              <a:ext uri="{FF2B5EF4-FFF2-40B4-BE49-F238E27FC236}">
                <a16:creationId xmlns:a16="http://schemas.microsoft.com/office/drawing/2014/main" id="{D58F68A4-F9ED-4F7E-B00C-C7E2E29027FD}"/>
              </a:ext>
            </a:extLst>
          </p:cNvPr>
          <p:cNvGrpSpPr/>
          <p:nvPr/>
        </p:nvGrpSpPr>
        <p:grpSpPr>
          <a:xfrm>
            <a:off x="4926269" y="2941657"/>
            <a:ext cx="1080655" cy="230832"/>
            <a:chOff x="5290008" y="4232989"/>
            <a:chExt cx="1080655" cy="230832"/>
          </a:xfrm>
        </p:grpSpPr>
        <p:sp>
          <p:nvSpPr>
            <p:cNvPr id="64" name="Овал 63">
              <a:extLst>
                <a:ext uri="{FF2B5EF4-FFF2-40B4-BE49-F238E27FC236}">
                  <a16:creationId xmlns:a16="http://schemas.microsoft.com/office/drawing/2014/main" id="{AAF26C27-2A91-4770-A135-6ADE5918B498}"/>
                </a:ext>
              </a:extLst>
            </p:cNvPr>
            <p:cNvSpPr/>
            <p:nvPr/>
          </p:nvSpPr>
          <p:spPr>
            <a:xfrm>
              <a:off x="5925425" y="4327424"/>
              <a:ext cx="73273" cy="7327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F9B58BD5-D568-4FC1-A53B-534E6BC684BB}"/>
                </a:ext>
              </a:extLst>
            </p:cNvPr>
            <p:cNvSpPr txBox="1"/>
            <p:nvPr/>
          </p:nvSpPr>
          <p:spPr>
            <a:xfrm>
              <a:off x="5290008" y="4232989"/>
              <a:ext cx="108065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900" dirty="0">
                  <a:solidFill>
                    <a:schemeClr val="bg1"/>
                  </a:solidFill>
                </a:rPr>
                <a:t>Полтава</a:t>
              </a:r>
            </a:p>
          </p:txBody>
        </p:sp>
      </p:grpSp>
      <p:grpSp>
        <p:nvGrpSpPr>
          <p:cNvPr id="66" name="Группа 65">
            <a:extLst>
              <a:ext uri="{FF2B5EF4-FFF2-40B4-BE49-F238E27FC236}">
                <a16:creationId xmlns:a16="http://schemas.microsoft.com/office/drawing/2014/main" id="{C2FD7282-F4E7-47EF-92AA-F53C1512A012}"/>
              </a:ext>
            </a:extLst>
          </p:cNvPr>
          <p:cNvGrpSpPr/>
          <p:nvPr/>
        </p:nvGrpSpPr>
        <p:grpSpPr>
          <a:xfrm>
            <a:off x="4251416" y="2814387"/>
            <a:ext cx="1080655" cy="230832"/>
            <a:chOff x="5490891" y="4242854"/>
            <a:chExt cx="1080655" cy="230832"/>
          </a:xfrm>
        </p:grpSpPr>
        <p:sp>
          <p:nvSpPr>
            <p:cNvPr id="67" name="Овал 66">
              <a:extLst>
                <a:ext uri="{FF2B5EF4-FFF2-40B4-BE49-F238E27FC236}">
                  <a16:creationId xmlns:a16="http://schemas.microsoft.com/office/drawing/2014/main" id="{D42C97CF-4F46-4C7C-A278-2ED45213D759}"/>
                </a:ext>
              </a:extLst>
            </p:cNvPr>
            <p:cNvSpPr/>
            <p:nvPr/>
          </p:nvSpPr>
          <p:spPr>
            <a:xfrm>
              <a:off x="5925425" y="4327424"/>
              <a:ext cx="73273" cy="7327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B72B824C-30DC-4F9E-B48C-0DA1BD56DF8F}"/>
                </a:ext>
              </a:extLst>
            </p:cNvPr>
            <p:cNvSpPr txBox="1"/>
            <p:nvPr/>
          </p:nvSpPr>
          <p:spPr>
            <a:xfrm>
              <a:off x="5490891" y="4242854"/>
              <a:ext cx="108065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900" dirty="0">
                  <a:solidFill>
                    <a:schemeClr val="bg1"/>
                  </a:solidFill>
                </a:rPr>
                <a:t>Киев</a:t>
              </a:r>
            </a:p>
          </p:txBody>
        </p:sp>
      </p:grpSp>
      <p:grpSp>
        <p:nvGrpSpPr>
          <p:cNvPr id="69" name="Группа 68">
            <a:extLst>
              <a:ext uri="{FF2B5EF4-FFF2-40B4-BE49-F238E27FC236}">
                <a16:creationId xmlns:a16="http://schemas.microsoft.com/office/drawing/2014/main" id="{6D7177F1-79E8-439C-887D-9E4618E33366}"/>
              </a:ext>
            </a:extLst>
          </p:cNvPr>
          <p:cNvGrpSpPr/>
          <p:nvPr/>
        </p:nvGrpSpPr>
        <p:grpSpPr>
          <a:xfrm>
            <a:off x="4981210" y="2437805"/>
            <a:ext cx="1092486" cy="249078"/>
            <a:chOff x="5925425" y="4327424"/>
            <a:chExt cx="1092486" cy="249078"/>
          </a:xfrm>
        </p:grpSpPr>
        <p:sp>
          <p:nvSpPr>
            <p:cNvPr id="70" name="Овал 69">
              <a:extLst>
                <a:ext uri="{FF2B5EF4-FFF2-40B4-BE49-F238E27FC236}">
                  <a16:creationId xmlns:a16="http://schemas.microsoft.com/office/drawing/2014/main" id="{CB706569-D301-463B-9E17-256E8AE44BD2}"/>
                </a:ext>
              </a:extLst>
            </p:cNvPr>
            <p:cNvSpPr/>
            <p:nvPr/>
          </p:nvSpPr>
          <p:spPr>
            <a:xfrm>
              <a:off x="5925425" y="4327424"/>
              <a:ext cx="73273" cy="7327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9454AE1B-1868-4DB0-974D-09957240CB83}"/>
                </a:ext>
              </a:extLst>
            </p:cNvPr>
            <p:cNvSpPr txBox="1"/>
            <p:nvPr/>
          </p:nvSpPr>
          <p:spPr>
            <a:xfrm>
              <a:off x="5937256" y="4345670"/>
              <a:ext cx="108065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900" dirty="0">
                  <a:solidFill>
                    <a:schemeClr val="bg1"/>
                  </a:solidFill>
                </a:rPr>
                <a:t>Чернигов</a:t>
              </a:r>
            </a:p>
          </p:txBody>
        </p:sp>
      </p:grpSp>
      <p:grpSp>
        <p:nvGrpSpPr>
          <p:cNvPr id="72" name="Группа 71">
            <a:extLst>
              <a:ext uri="{FF2B5EF4-FFF2-40B4-BE49-F238E27FC236}">
                <a16:creationId xmlns:a16="http://schemas.microsoft.com/office/drawing/2014/main" id="{6FF7750D-5054-4621-A0DF-58AC02F9196A}"/>
              </a:ext>
            </a:extLst>
          </p:cNvPr>
          <p:cNvGrpSpPr/>
          <p:nvPr/>
        </p:nvGrpSpPr>
        <p:grpSpPr>
          <a:xfrm>
            <a:off x="4283558" y="3019403"/>
            <a:ext cx="1120249" cy="230832"/>
            <a:chOff x="4517588" y="4132572"/>
            <a:chExt cx="1120249" cy="230832"/>
          </a:xfrm>
        </p:grpSpPr>
        <p:sp>
          <p:nvSpPr>
            <p:cNvPr id="73" name="Овал 72">
              <a:extLst>
                <a:ext uri="{FF2B5EF4-FFF2-40B4-BE49-F238E27FC236}">
                  <a16:creationId xmlns:a16="http://schemas.microsoft.com/office/drawing/2014/main" id="{05C1C45D-E763-4B36-857F-53A858B339F3}"/>
                </a:ext>
              </a:extLst>
            </p:cNvPr>
            <p:cNvSpPr/>
            <p:nvPr/>
          </p:nvSpPr>
          <p:spPr>
            <a:xfrm>
              <a:off x="4517588" y="4222336"/>
              <a:ext cx="73273" cy="7327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70E3C629-47F6-449F-800C-17179E7EEEEE}"/>
                </a:ext>
              </a:extLst>
            </p:cNvPr>
            <p:cNvSpPr txBox="1"/>
            <p:nvPr/>
          </p:nvSpPr>
          <p:spPr>
            <a:xfrm>
              <a:off x="4557182" y="4132572"/>
              <a:ext cx="108065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900" dirty="0">
                  <a:solidFill>
                    <a:schemeClr val="bg1"/>
                  </a:solidFill>
                </a:rPr>
                <a:t>Житомир</a:t>
              </a:r>
            </a:p>
          </p:txBody>
        </p:sp>
      </p:grpSp>
      <p:grpSp>
        <p:nvGrpSpPr>
          <p:cNvPr id="75" name="Группа 74">
            <a:extLst>
              <a:ext uri="{FF2B5EF4-FFF2-40B4-BE49-F238E27FC236}">
                <a16:creationId xmlns:a16="http://schemas.microsoft.com/office/drawing/2014/main" id="{41793EB6-DFCA-45D0-882E-DE5EF4F5B18B}"/>
              </a:ext>
            </a:extLst>
          </p:cNvPr>
          <p:cNvGrpSpPr/>
          <p:nvPr/>
        </p:nvGrpSpPr>
        <p:grpSpPr>
          <a:xfrm>
            <a:off x="2736227" y="3045219"/>
            <a:ext cx="1104505" cy="230832"/>
            <a:chOff x="4517588" y="4142593"/>
            <a:chExt cx="1104505" cy="230832"/>
          </a:xfrm>
        </p:grpSpPr>
        <p:sp>
          <p:nvSpPr>
            <p:cNvPr id="76" name="Овал 75">
              <a:extLst>
                <a:ext uri="{FF2B5EF4-FFF2-40B4-BE49-F238E27FC236}">
                  <a16:creationId xmlns:a16="http://schemas.microsoft.com/office/drawing/2014/main" id="{64CF54FA-712A-4AF7-BA5D-4B081F12E53E}"/>
                </a:ext>
              </a:extLst>
            </p:cNvPr>
            <p:cNvSpPr/>
            <p:nvPr/>
          </p:nvSpPr>
          <p:spPr>
            <a:xfrm>
              <a:off x="4517588" y="4222336"/>
              <a:ext cx="73273" cy="7327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A65F6A09-06D0-4658-ABE8-5F5A19EFE012}"/>
                </a:ext>
              </a:extLst>
            </p:cNvPr>
            <p:cNvSpPr txBox="1"/>
            <p:nvPr/>
          </p:nvSpPr>
          <p:spPr>
            <a:xfrm>
              <a:off x="4541438" y="4142593"/>
              <a:ext cx="108065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900" dirty="0">
                  <a:solidFill>
                    <a:schemeClr val="bg1"/>
                  </a:solidFill>
                </a:rPr>
                <a:t>Львов</a:t>
              </a:r>
            </a:p>
          </p:txBody>
        </p:sp>
      </p:grpSp>
      <p:grpSp>
        <p:nvGrpSpPr>
          <p:cNvPr id="78" name="Группа 77">
            <a:extLst>
              <a:ext uri="{FF2B5EF4-FFF2-40B4-BE49-F238E27FC236}">
                <a16:creationId xmlns:a16="http://schemas.microsoft.com/office/drawing/2014/main" id="{FA995CF2-8C4C-4B95-A870-C363E495292F}"/>
              </a:ext>
            </a:extLst>
          </p:cNvPr>
          <p:cNvGrpSpPr/>
          <p:nvPr/>
        </p:nvGrpSpPr>
        <p:grpSpPr>
          <a:xfrm>
            <a:off x="2653977" y="3261643"/>
            <a:ext cx="1264937" cy="230832"/>
            <a:chOff x="4517588" y="4142593"/>
            <a:chExt cx="1264937" cy="230832"/>
          </a:xfrm>
        </p:grpSpPr>
        <p:sp>
          <p:nvSpPr>
            <p:cNvPr id="79" name="Овал 78">
              <a:extLst>
                <a:ext uri="{FF2B5EF4-FFF2-40B4-BE49-F238E27FC236}">
                  <a16:creationId xmlns:a16="http://schemas.microsoft.com/office/drawing/2014/main" id="{8092BAFD-987B-4A3B-B267-2FE31177A0E9}"/>
                </a:ext>
              </a:extLst>
            </p:cNvPr>
            <p:cNvSpPr/>
            <p:nvPr/>
          </p:nvSpPr>
          <p:spPr>
            <a:xfrm>
              <a:off x="4517588" y="4222336"/>
              <a:ext cx="73273" cy="7327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290FA2BD-FEDC-498F-9D2C-866555723DB6}"/>
                </a:ext>
              </a:extLst>
            </p:cNvPr>
            <p:cNvSpPr txBox="1"/>
            <p:nvPr/>
          </p:nvSpPr>
          <p:spPr>
            <a:xfrm>
              <a:off x="4541438" y="4142593"/>
              <a:ext cx="124108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900" dirty="0">
                  <a:solidFill>
                    <a:schemeClr val="bg1"/>
                  </a:solidFill>
                </a:rPr>
                <a:t>Ивано-Франковск</a:t>
              </a:r>
            </a:p>
          </p:txBody>
        </p:sp>
      </p:grpSp>
      <p:grpSp>
        <p:nvGrpSpPr>
          <p:cNvPr id="81" name="Группа 80">
            <a:extLst>
              <a:ext uri="{FF2B5EF4-FFF2-40B4-BE49-F238E27FC236}">
                <a16:creationId xmlns:a16="http://schemas.microsoft.com/office/drawing/2014/main" id="{D715C0C5-ED00-440A-B687-2DFE6D6618BD}"/>
              </a:ext>
            </a:extLst>
          </p:cNvPr>
          <p:cNvGrpSpPr/>
          <p:nvPr/>
        </p:nvGrpSpPr>
        <p:grpSpPr>
          <a:xfrm>
            <a:off x="3252651" y="3414782"/>
            <a:ext cx="1264937" cy="230832"/>
            <a:chOff x="4517588" y="4142593"/>
            <a:chExt cx="1264937" cy="230832"/>
          </a:xfrm>
        </p:grpSpPr>
        <p:sp>
          <p:nvSpPr>
            <p:cNvPr id="82" name="Овал 81">
              <a:extLst>
                <a:ext uri="{FF2B5EF4-FFF2-40B4-BE49-F238E27FC236}">
                  <a16:creationId xmlns:a16="http://schemas.microsoft.com/office/drawing/2014/main" id="{C4D7281D-245A-4537-A66B-D491494D7799}"/>
                </a:ext>
              </a:extLst>
            </p:cNvPr>
            <p:cNvSpPr/>
            <p:nvPr/>
          </p:nvSpPr>
          <p:spPr>
            <a:xfrm>
              <a:off x="4517588" y="4222336"/>
              <a:ext cx="73273" cy="7327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8CEC9C48-4363-42B9-9E9D-F27D225DD996}"/>
                </a:ext>
              </a:extLst>
            </p:cNvPr>
            <p:cNvSpPr txBox="1"/>
            <p:nvPr/>
          </p:nvSpPr>
          <p:spPr>
            <a:xfrm>
              <a:off x="4541438" y="4142593"/>
              <a:ext cx="124108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900" dirty="0">
                  <a:solidFill>
                    <a:schemeClr val="bg1"/>
                  </a:solidFill>
                </a:rPr>
                <a:t>Черновцы</a:t>
              </a:r>
            </a:p>
          </p:txBody>
        </p:sp>
      </p:grpSp>
      <p:grpSp>
        <p:nvGrpSpPr>
          <p:cNvPr id="84" name="Группа 83">
            <a:extLst>
              <a:ext uri="{FF2B5EF4-FFF2-40B4-BE49-F238E27FC236}">
                <a16:creationId xmlns:a16="http://schemas.microsoft.com/office/drawing/2014/main" id="{7C51374E-8454-499A-BBCA-CB95F1014D93}"/>
              </a:ext>
            </a:extLst>
          </p:cNvPr>
          <p:cNvGrpSpPr/>
          <p:nvPr/>
        </p:nvGrpSpPr>
        <p:grpSpPr>
          <a:xfrm>
            <a:off x="3483606" y="3034656"/>
            <a:ext cx="1104505" cy="230832"/>
            <a:chOff x="4517588" y="4142593"/>
            <a:chExt cx="1104505" cy="230832"/>
          </a:xfrm>
        </p:grpSpPr>
        <p:sp>
          <p:nvSpPr>
            <p:cNvPr id="85" name="Овал 84">
              <a:extLst>
                <a:ext uri="{FF2B5EF4-FFF2-40B4-BE49-F238E27FC236}">
                  <a16:creationId xmlns:a16="http://schemas.microsoft.com/office/drawing/2014/main" id="{667DAE0D-0A61-46E0-86C4-05A6BD93DC43}"/>
                </a:ext>
              </a:extLst>
            </p:cNvPr>
            <p:cNvSpPr/>
            <p:nvPr/>
          </p:nvSpPr>
          <p:spPr>
            <a:xfrm>
              <a:off x="4517588" y="4222336"/>
              <a:ext cx="73273" cy="7327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84684340-6C4E-472C-A838-21584E1B984D}"/>
                </a:ext>
              </a:extLst>
            </p:cNvPr>
            <p:cNvSpPr txBox="1"/>
            <p:nvPr/>
          </p:nvSpPr>
          <p:spPr>
            <a:xfrm>
              <a:off x="4541438" y="4142593"/>
              <a:ext cx="108065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900" dirty="0">
                  <a:solidFill>
                    <a:schemeClr val="bg1"/>
                  </a:solidFill>
                </a:rPr>
                <a:t>Тернополь</a:t>
              </a:r>
            </a:p>
          </p:txBody>
        </p:sp>
      </p:grpSp>
      <p:grpSp>
        <p:nvGrpSpPr>
          <p:cNvPr id="87" name="Группа 86">
            <a:extLst>
              <a:ext uri="{FF2B5EF4-FFF2-40B4-BE49-F238E27FC236}">
                <a16:creationId xmlns:a16="http://schemas.microsoft.com/office/drawing/2014/main" id="{FBA51959-4BA3-417B-A711-F1C1008E95FA}"/>
              </a:ext>
            </a:extLst>
          </p:cNvPr>
          <p:cNvGrpSpPr/>
          <p:nvPr/>
        </p:nvGrpSpPr>
        <p:grpSpPr>
          <a:xfrm>
            <a:off x="3081339" y="2609152"/>
            <a:ext cx="1104505" cy="230832"/>
            <a:chOff x="4517588" y="4142593"/>
            <a:chExt cx="1104505" cy="230832"/>
          </a:xfrm>
        </p:grpSpPr>
        <p:sp>
          <p:nvSpPr>
            <p:cNvPr id="88" name="Овал 87">
              <a:extLst>
                <a:ext uri="{FF2B5EF4-FFF2-40B4-BE49-F238E27FC236}">
                  <a16:creationId xmlns:a16="http://schemas.microsoft.com/office/drawing/2014/main" id="{F0933F57-FED5-48FC-BA16-BA1A8026978D}"/>
                </a:ext>
              </a:extLst>
            </p:cNvPr>
            <p:cNvSpPr/>
            <p:nvPr/>
          </p:nvSpPr>
          <p:spPr>
            <a:xfrm>
              <a:off x="4517588" y="4222336"/>
              <a:ext cx="73273" cy="7327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A1B325A7-A3DA-4913-A2C5-B15773B7B5ED}"/>
                </a:ext>
              </a:extLst>
            </p:cNvPr>
            <p:cNvSpPr txBox="1"/>
            <p:nvPr/>
          </p:nvSpPr>
          <p:spPr>
            <a:xfrm>
              <a:off x="4541438" y="4142593"/>
              <a:ext cx="108065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900" dirty="0">
                  <a:solidFill>
                    <a:schemeClr val="bg1"/>
                  </a:solidFill>
                </a:rPr>
                <a:t>Луцк</a:t>
              </a:r>
            </a:p>
          </p:txBody>
        </p:sp>
      </p:grpSp>
      <p:grpSp>
        <p:nvGrpSpPr>
          <p:cNvPr id="90" name="Группа 89">
            <a:extLst>
              <a:ext uri="{FF2B5EF4-FFF2-40B4-BE49-F238E27FC236}">
                <a16:creationId xmlns:a16="http://schemas.microsoft.com/office/drawing/2014/main" id="{2F1D10FF-BD36-466A-A929-763E8718913B}"/>
              </a:ext>
            </a:extLst>
          </p:cNvPr>
          <p:cNvGrpSpPr/>
          <p:nvPr/>
        </p:nvGrpSpPr>
        <p:grpSpPr>
          <a:xfrm>
            <a:off x="3423431" y="2784107"/>
            <a:ext cx="1104505" cy="230832"/>
            <a:chOff x="4517588" y="4142593"/>
            <a:chExt cx="1104505" cy="230832"/>
          </a:xfrm>
        </p:grpSpPr>
        <p:sp>
          <p:nvSpPr>
            <p:cNvPr id="91" name="Овал 90">
              <a:extLst>
                <a:ext uri="{FF2B5EF4-FFF2-40B4-BE49-F238E27FC236}">
                  <a16:creationId xmlns:a16="http://schemas.microsoft.com/office/drawing/2014/main" id="{A95AE09B-39A9-47BC-A450-F095AD7A14B4}"/>
                </a:ext>
              </a:extLst>
            </p:cNvPr>
            <p:cNvSpPr/>
            <p:nvPr/>
          </p:nvSpPr>
          <p:spPr>
            <a:xfrm>
              <a:off x="4517588" y="4222336"/>
              <a:ext cx="73273" cy="7327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16490E29-F65D-4ACB-9DC3-1DE8458B350B}"/>
                </a:ext>
              </a:extLst>
            </p:cNvPr>
            <p:cNvSpPr txBox="1"/>
            <p:nvPr/>
          </p:nvSpPr>
          <p:spPr>
            <a:xfrm>
              <a:off x="4541438" y="4142593"/>
              <a:ext cx="108065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900" dirty="0">
                  <a:solidFill>
                    <a:schemeClr val="bg1"/>
                  </a:solidFill>
                </a:rPr>
                <a:t>Ровно</a:t>
              </a:r>
            </a:p>
          </p:txBody>
        </p:sp>
      </p:grpSp>
      <p:grpSp>
        <p:nvGrpSpPr>
          <p:cNvPr id="93" name="Группа 92">
            <a:extLst>
              <a:ext uri="{FF2B5EF4-FFF2-40B4-BE49-F238E27FC236}">
                <a16:creationId xmlns:a16="http://schemas.microsoft.com/office/drawing/2014/main" id="{DC1FC522-82AA-431E-BCA6-BE57CBCAB296}"/>
              </a:ext>
            </a:extLst>
          </p:cNvPr>
          <p:cNvGrpSpPr/>
          <p:nvPr/>
        </p:nvGrpSpPr>
        <p:grpSpPr>
          <a:xfrm>
            <a:off x="3887265" y="3193935"/>
            <a:ext cx="1104505" cy="230832"/>
            <a:chOff x="4517588" y="4142593"/>
            <a:chExt cx="1104505" cy="230832"/>
          </a:xfrm>
        </p:grpSpPr>
        <p:sp>
          <p:nvSpPr>
            <p:cNvPr id="94" name="Овал 93">
              <a:extLst>
                <a:ext uri="{FF2B5EF4-FFF2-40B4-BE49-F238E27FC236}">
                  <a16:creationId xmlns:a16="http://schemas.microsoft.com/office/drawing/2014/main" id="{0D03DAAE-B556-4D2E-BB2B-5A4046F5EC8A}"/>
                </a:ext>
              </a:extLst>
            </p:cNvPr>
            <p:cNvSpPr/>
            <p:nvPr/>
          </p:nvSpPr>
          <p:spPr>
            <a:xfrm>
              <a:off x="4517588" y="4222336"/>
              <a:ext cx="73273" cy="7327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4DB8F491-9D26-4FBD-9292-E2BC330E436F}"/>
                </a:ext>
              </a:extLst>
            </p:cNvPr>
            <p:cNvSpPr txBox="1"/>
            <p:nvPr/>
          </p:nvSpPr>
          <p:spPr>
            <a:xfrm>
              <a:off x="4541438" y="4142593"/>
              <a:ext cx="108065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900" dirty="0">
                  <a:solidFill>
                    <a:schemeClr val="bg1"/>
                  </a:solidFill>
                </a:rPr>
                <a:t>Хмельницкий</a:t>
              </a:r>
            </a:p>
          </p:txBody>
        </p:sp>
      </p:grpSp>
      <p:grpSp>
        <p:nvGrpSpPr>
          <p:cNvPr id="96" name="Группа 95">
            <a:extLst>
              <a:ext uri="{FF2B5EF4-FFF2-40B4-BE49-F238E27FC236}">
                <a16:creationId xmlns:a16="http://schemas.microsoft.com/office/drawing/2014/main" id="{8E8D1D59-BFAB-455A-8C8B-30FD151A6BCF}"/>
              </a:ext>
            </a:extLst>
          </p:cNvPr>
          <p:cNvGrpSpPr/>
          <p:nvPr/>
        </p:nvGrpSpPr>
        <p:grpSpPr>
          <a:xfrm>
            <a:off x="4282407" y="3408526"/>
            <a:ext cx="1104505" cy="230832"/>
            <a:chOff x="4517588" y="4142593"/>
            <a:chExt cx="1104505" cy="230832"/>
          </a:xfrm>
        </p:grpSpPr>
        <p:sp>
          <p:nvSpPr>
            <p:cNvPr id="97" name="Овал 96">
              <a:extLst>
                <a:ext uri="{FF2B5EF4-FFF2-40B4-BE49-F238E27FC236}">
                  <a16:creationId xmlns:a16="http://schemas.microsoft.com/office/drawing/2014/main" id="{74995B51-FCD9-43BA-82C3-EC66286D420C}"/>
                </a:ext>
              </a:extLst>
            </p:cNvPr>
            <p:cNvSpPr/>
            <p:nvPr/>
          </p:nvSpPr>
          <p:spPr>
            <a:xfrm>
              <a:off x="4517588" y="4222336"/>
              <a:ext cx="73273" cy="7327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7F8132C2-9FFF-4B96-8EAC-F1E22190AF4B}"/>
                </a:ext>
              </a:extLst>
            </p:cNvPr>
            <p:cNvSpPr txBox="1"/>
            <p:nvPr/>
          </p:nvSpPr>
          <p:spPr>
            <a:xfrm>
              <a:off x="4541438" y="4142593"/>
              <a:ext cx="108065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900" dirty="0">
                  <a:solidFill>
                    <a:schemeClr val="bg1"/>
                  </a:solidFill>
                </a:rPr>
                <a:t>Винница</a:t>
              </a:r>
            </a:p>
          </p:txBody>
        </p:sp>
      </p:grpSp>
      <p:grpSp>
        <p:nvGrpSpPr>
          <p:cNvPr id="99" name="Группа 98">
            <a:extLst>
              <a:ext uri="{FF2B5EF4-FFF2-40B4-BE49-F238E27FC236}">
                <a16:creationId xmlns:a16="http://schemas.microsoft.com/office/drawing/2014/main" id="{EE1CFA7A-1C40-40AB-8861-ADD824718BB2}"/>
              </a:ext>
            </a:extLst>
          </p:cNvPr>
          <p:cNvGrpSpPr/>
          <p:nvPr/>
        </p:nvGrpSpPr>
        <p:grpSpPr>
          <a:xfrm>
            <a:off x="1419563" y="4767918"/>
            <a:ext cx="1080655" cy="232399"/>
            <a:chOff x="5402362" y="4168298"/>
            <a:chExt cx="1080655" cy="232399"/>
          </a:xfrm>
        </p:grpSpPr>
        <p:sp>
          <p:nvSpPr>
            <p:cNvPr id="100" name="Овал 99">
              <a:extLst>
                <a:ext uri="{FF2B5EF4-FFF2-40B4-BE49-F238E27FC236}">
                  <a16:creationId xmlns:a16="http://schemas.microsoft.com/office/drawing/2014/main" id="{55B08525-829E-4DAD-83F2-86C2EFEBD39C}"/>
                </a:ext>
              </a:extLst>
            </p:cNvPr>
            <p:cNvSpPr/>
            <p:nvPr/>
          </p:nvSpPr>
          <p:spPr>
            <a:xfrm>
              <a:off x="5925425" y="4327424"/>
              <a:ext cx="73273" cy="7327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85FE6398-E9D6-49FB-A529-D7675ADCFA2D}"/>
                </a:ext>
              </a:extLst>
            </p:cNvPr>
            <p:cNvSpPr txBox="1"/>
            <p:nvPr/>
          </p:nvSpPr>
          <p:spPr>
            <a:xfrm>
              <a:off x="5402362" y="4168298"/>
              <a:ext cx="108065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900" dirty="0">
                  <a:solidFill>
                    <a:schemeClr val="bg1"/>
                  </a:solidFill>
                </a:rPr>
                <a:t>Тбилиси</a:t>
              </a:r>
            </a:p>
          </p:txBody>
        </p:sp>
      </p:grpSp>
      <p:grpSp>
        <p:nvGrpSpPr>
          <p:cNvPr id="102" name="Группа 101">
            <a:extLst>
              <a:ext uri="{FF2B5EF4-FFF2-40B4-BE49-F238E27FC236}">
                <a16:creationId xmlns:a16="http://schemas.microsoft.com/office/drawing/2014/main" id="{03ED93E1-FC09-43FD-8032-C80C93247E27}"/>
              </a:ext>
            </a:extLst>
          </p:cNvPr>
          <p:cNvGrpSpPr/>
          <p:nvPr/>
        </p:nvGrpSpPr>
        <p:grpSpPr>
          <a:xfrm>
            <a:off x="2828640" y="5674424"/>
            <a:ext cx="1080655" cy="230832"/>
            <a:chOff x="5540389" y="4169865"/>
            <a:chExt cx="1080655" cy="230832"/>
          </a:xfrm>
        </p:grpSpPr>
        <p:sp>
          <p:nvSpPr>
            <p:cNvPr id="103" name="Овал 102">
              <a:extLst>
                <a:ext uri="{FF2B5EF4-FFF2-40B4-BE49-F238E27FC236}">
                  <a16:creationId xmlns:a16="http://schemas.microsoft.com/office/drawing/2014/main" id="{86D86CFE-719A-4538-8185-81668257E6D4}"/>
                </a:ext>
              </a:extLst>
            </p:cNvPr>
            <p:cNvSpPr/>
            <p:nvPr/>
          </p:nvSpPr>
          <p:spPr>
            <a:xfrm>
              <a:off x="5925425" y="4327424"/>
              <a:ext cx="73273" cy="7327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53CFF6CF-BE9D-4FD7-88EF-E24384025C36}"/>
                </a:ext>
              </a:extLst>
            </p:cNvPr>
            <p:cNvSpPr txBox="1"/>
            <p:nvPr/>
          </p:nvSpPr>
          <p:spPr>
            <a:xfrm>
              <a:off x="5540389" y="4169865"/>
              <a:ext cx="108065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900" dirty="0">
                  <a:solidFill>
                    <a:schemeClr val="bg1"/>
                  </a:solidFill>
                </a:rPr>
                <a:t>Баку</a:t>
              </a:r>
            </a:p>
          </p:txBody>
        </p:sp>
      </p:grpSp>
      <p:grpSp>
        <p:nvGrpSpPr>
          <p:cNvPr id="105" name="Группа 104">
            <a:extLst>
              <a:ext uri="{FF2B5EF4-FFF2-40B4-BE49-F238E27FC236}">
                <a16:creationId xmlns:a16="http://schemas.microsoft.com/office/drawing/2014/main" id="{DE4168B5-5897-46FD-B7EF-DFE475487B54}"/>
              </a:ext>
            </a:extLst>
          </p:cNvPr>
          <p:cNvGrpSpPr/>
          <p:nvPr/>
        </p:nvGrpSpPr>
        <p:grpSpPr>
          <a:xfrm>
            <a:off x="3983115" y="5914804"/>
            <a:ext cx="1080655" cy="230832"/>
            <a:chOff x="5475721" y="4303219"/>
            <a:chExt cx="1080655" cy="230832"/>
          </a:xfrm>
        </p:grpSpPr>
        <p:sp>
          <p:nvSpPr>
            <p:cNvPr id="106" name="Овал 105">
              <a:extLst>
                <a:ext uri="{FF2B5EF4-FFF2-40B4-BE49-F238E27FC236}">
                  <a16:creationId xmlns:a16="http://schemas.microsoft.com/office/drawing/2014/main" id="{61E4EDE5-2395-4559-B578-8EEF1DDCBEA4}"/>
                </a:ext>
              </a:extLst>
            </p:cNvPr>
            <p:cNvSpPr/>
            <p:nvPr/>
          </p:nvSpPr>
          <p:spPr>
            <a:xfrm>
              <a:off x="5925425" y="4327424"/>
              <a:ext cx="73273" cy="7327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CE843D06-CDAB-4EFB-AF0C-10603153C2BD}"/>
                </a:ext>
              </a:extLst>
            </p:cNvPr>
            <p:cNvSpPr txBox="1"/>
            <p:nvPr/>
          </p:nvSpPr>
          <p:spPr>
            <a:xfrm>
              <a:off x="5475721" y="4303219"/>
              <a:ext cx="108065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900" dirty="0">
                  <a:solidFill>
                    <a:schemeClr val="bg1"/>
                  </a:solidFill>
                </a:rPr>
                <a:t>Минск</a:t>
              </a:r>
            </a:p>
          </p:txBody>
        </p:sp>
      </p:grpSp>
      <p:grpSp>
        <p:nvGrpSpPr>
          <p:cNvPr id="108" name="Группа 107">
            <a:extLst>
              <a:ext uri="{FF2B5EF4-FFF2-40B4-BE49-F238E27FC236}">
                <a16:creationId xmlns:a16="http://schemas.microsoft.com/office/drawing/2014/main" id="{1FB76290-ECB9-44C0-BAD3-455E908ACD5B}"/>
              </a:ext>
            </a:extLst>
          </p:cNvPr>
          <p:cNvGrpSpPr/>
          <p:nvPr/>
        </p:nvGrpSpPr>
        <p:grpSpPr>
          <a:xfrm>
            <a:off x="3782824" y="6137752"/>
            <a:ext cx="1080655" cy="230832"/>
            <a:chOff x="5293157" y="4303219"/>
            <a:chExt cx="1080655" cy="230832"/>
          </a:xfrm>
        </p:grpSpPr>
        <p:sp>
          <p:nvSpPr>
            <p:cNvPr id="109" name="Овал 108">
              <a:extLst>
                <a:ext uri="{FF2B5EF4-FFF2-40B4-BE49-F238E27FC236}">
                  <a16:creationId xmlns:a16="http://schemas.microsoft.com/office/drawing/2014/main" id="{0F9AA272-28D9-4B2B-A91A-400AF041034C}"/>
                </a:ext>
              </a:extLst>
            </p:cNvPr>
            <p:cNvSpPr/>
            <p:nvPr/>
          </p:nvSpPr>
          <p:spPr>
            <a:xfrm>
              <a:off x="5925425" y="4327424"/>
              <a:ext cx="73273" cy="7327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380C61BB-A633-4E34-9143-D420BEE39BAF}"/>
                </a:ext>
              </a:extLst>
            </p:cNvPr>
            <p:cNvSpPr txBox="1"/>
            <p:nvPr/>
          </p:nvSpPr>
          <p:spPr>
            <a:xfrm>
              <a:off x="5293157" y="4303219"/>
              <a:ext cx="108065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900" dirty="0">
                  <a:solidFill>
                    <a:schemeClr val="bg1"/>
                  </a:solidFill>
                </a:rPr>
                <a:t>Бобруйск</a:t>
              </a:r>
            </a:p>
          </p:txBody>
        </p:sp>
      </p:grpSp>
      <p:grpSp>
        <p:nvGrpSpPr>
          <p:cNvPr id="111" name="Группа 110">
            <a:extLst>
              <a:ext uri="{FF2B5EF4-FFF2-40B4-BE49-F238E27FC236}">
                <a16:creationId xmlns:a16="http://schemas.microsoft.com/office/drawing/2014/main" id="{C6051AD3-0274-4862-BF7D-C297108601F4}"/>
              </a:ext>
            </a:extLst>
          </p:cNvPr>
          <p:cNvGrpSpPr/>
          <p:nvPr/>
        </p:nvGrpSpPr>
        <p:grpSpPr>
          <a:xfrm>
            <a:off x="4323152" y="6466820"/>
            <a:ext cx="1080655" cy="230832"/>
            <a:chOff x="5380587" y="4239330"/>
            <a:chExt cx="1080655" cy="230832"/>
          </a:xfrm>
        </p:grpSpPr>
        <p:sp>
          <p:nvSpPr>
            <p:cNvPr id="112" name="Овал 111">
              <a:extLst>
                <a:ext uri="{FF2B5EF4-FFF2-40B4-BE49-F238E27FC236}">
                  <a16:creationId xmlns:a16="http://schemas.microsoft.com/office/drawing/2014/main" id="{F7AFAA2D-533F-44EF-B96B-AF6BE2746F89}"/>
                </a:ext>
              </a:extLst>
            </p:cNvPr>
            <p:cNvSpPr/>
            <p:nvPr/>
          </p:nvSpPr>
          <p:spPr>
            <a:xfrm>
              <a:off x="5925425" y="4327424"/>
              <a:ext cx="73273" cy="7327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A6534AA7-E6C7-4542-9D50-988B144EDC71}"/>
                </a:ext>
              </a:extLst>
            </p:cNvPr>
            <p:cNvSpPr txBox="1"/>
            <p:nvPr/>
          </p:nvSpPr>
          <p:spPr>
            <a:xfrm>
              <a:off x="5380587" y="4239330"/>
              <a:ext cx="108065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900" dirty="0">
                  <a:solidFill>
                    <a:schemeClr val="bg1"/>
                  </a:solidFill>
                </a:rPr>
                <a:t>Гомель</a:t>
              </a:r>
            </a:p>
          </p:txBody>
        </p:sp>
      </p:grpSp>
      <p:grpSp>
        <p:nvGrpSpPr>
          <p:cNvPr id="114" name="Группа 113">
            <a:extLst>
              <a:ext uri="{FF2B5EF4-FFF2-40B4-BE49-F238E27FC236}">
                <a16:creationId xmlns:a16="http://schemas.microsoft.com/office/drawing/2014/main" id="{7BD63843-57E8-4404-B40D-73863D948AC5}"/>
              </a:ext>
            </a:extLst>
          </p:cNvPr>
          <p:cNvGrpSpPr/>
          <p:nvPr/>
        </p:nvGrpSpPr>
        <p:grpSpPr>
          <a:xfrm>
            <a:off x="5845625" y="5926086"/>
            <a:ext cx="1080655" cy="289684"/>
            <a:chOff x="5505993" y="4111013"/>
            <a:chExt cx="1080655" cy="289684"/>
          </a:xfrm>
        </p:grpSpPr>
        <p:sp>
          <p:nvSpPr>
            <p:cNvPr id="115" name="Овал 114">
              <a:extLst>
                <a:ext uri="{FF2B5EF4-FFF2-40B4-BE49-F238E27FC236}">
                  <a16:creationId xmlns:a16="http://schemas.microsoft.com/office/drawing/2014/main" id="{04FFF604-8DBB-443C-992B-423D6CCBBC50}"/>
                </a:ext>
              </a:extLst>
            </p:cNvPr>
            <p:cNvSpPr/>
            <p:nvPr/>
          </p:nvSpPr>
          <p:spPr>
            <a:xfrm>
              <a:off x="5925425" y="4327424"/>
              <a:ext cx="73273" cy="7327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40E346B3-C3FB-45DC-BCC7-466CA539929F}"/>
                </a:ext>
              </a:extLst>
            </p:cNvPr>
            <p:cNvSpPr txBox="1"/>
            <p:nvPr/>
          </p:nvSpPr>
          <p:spPr>
            <a:xfrm>
              <a:off x="5505993" y="4111013"/>
              <a:ext cx="108065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900" dirty="0" err="1">
                  <a:solidFill>
                    <a:schemeClr val="bg1"/>
                  </a:solidFill>
                </a:rPr>
                <a:t>Пномпен</a:t>
              </a:r>
              <a:endParaRPr lang="ru-RU" sz="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17" name="Группа 116">
            <a:extLst>
              <a:ext uri="{FF2B5EF4-FFF2-40B4-BE49-F238E27FC236}">
                <a16:creationId xmlns:a16="http://schemas.microsoft.com/office/drawing/2014/main" id="{543AE970-A805-4597-800C-D616AFC8B161}"/>
              </a:ext>
            </a:extLst>
          </p:cNvPr>
          <p:cNvGrpSpPr/>
          <p:nvPr/>
        </p:nvGrpSpPr>
        <p:grpSpPr>
          <a:xfrm>
            <a:off x="6949492" y="5147414"/>
            <a:ext cx="1129263" cy="230832"/>
            <a:chOff x="5925425" y="4245638"/>
            <a:chExt cx="1129263" cy="230832"/>
          </a:xfrm>
        </p:grpSpPr>
        <p:sp>
          <p:nvSpPr>
            <p:cNvPr id="118" name="Овал 117">
              <a:extLst>
                <a:ext uri="{FF2B5EF4-FFF2-40B4-BE49-F238E27FC236}">
                  <a16:creationId xmlns:a16="http://schemas.microsoft.com/office/drawing/2014/main" id="{420DC378-E6AD-4360-821B-9493C762F41E}"/>
                </a:ext>
              </a:extLst>
            </p:cNvPr>
            <p:cNvSpPr/>
            <p:nvPr/>
          </p:nvSpPr>
          <p:spPr>
            <a:xfrm>
              <a:off x="5925425" y="4327424"/>
              <a:ext cx="73273" cy="7327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D280B678-BAE4-4254-A47E-23C9DA6A704A}"/>
                </a:ext>
              </a:extLst>
            </p:cNvPr>
            <p:cNvSpPr txBox="1"/>
            <p:nvPr/>
          </p:nvSpPr>
          <p:spPr>
            <a:xfrm>
              <a:off x="5974033" y="4245638"/>
              <a:ext cx="108065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900" dirty="0">
                  <a:solidFill>
                    <a:schemeClr val="bg1"/>
                  </a:solidFill>
                </a:rPr>
                <a:t>Прага</a:t>
              </a:r>
            </a:p>
          </p:txBody>
        </p:sp>
      </p:grpSp>
      <p:grpSp>
        <p:nvGrpSpPr>
          <p:cNvPr id="120" name="Группа 119">
            <a:extLst>
              <a:ext uri="{FF2B5EF4-FFF2-40B4-BE49-F238E27FC236}">
                <a16:creationId xmlns:a16="http://schemas.microsoft.com/office/drawing/2014/main" id="{C18507AB-772C-437F-AF10-CF00862D855A}"/>
              </a:ext>
            </a:extLst>
          </p:cNvPr>
          <p:cNvGrpSpPr/>
          <p:nvPr/>
        </p:nvGrpSpPr>
        <p:grpSpPr>
          <a:xfrm>
            <a:off x="7261121" y="5341701"/>
            <a:ext cx="1129263" cy="230832"/>
            <a:chOff x="5925425" y="4245638"/>
            <a:chExt cx="1129263" cy="230832"/>
          </a:xfrm>
        </p:grpSpPr>
        <p:sp>
          <p:nvSpPr>
            <p:cNvPr id="121" name="Овал 120">
              <a:extLst>
                <a:ext uri="{FF2B5EF4-FFF2-40B4-BE49-F238E27FC236}">
                  <a16:creationId xmlns:a16="http://schemas.microsoft.com/office/drawing/2014/main" id="{C8D81ADD-BF63-41A3-B3A9-B701DB5D48B6}"/>
                </a:ext>
              </a:extLst>
            </p:cNvPr>
            <p:cNvSpPr/>
            <p:nvPr/>
          </p:nvSpPr>
          <p:spPr>
            <a:xfrm>
              <a:off x="5925425" y="4327424"/>
              <a:ext cx="73273" cy="7327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32D0503B-BC73-48BD-97D3-50B3C2F658C9}"/>
                </a:ext>
              </a:extLst>
            </p:cNvPr>
            <p:cNvSpPr txBox="1"/>
            <p:nvPr/>
          </p:nvSpPr>
          <p:spPr>
            <a:xfrm>
              <a:off x="5974033" y="4245638"/>
              <a:ext cx="108065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900" dirty="0">
                  <a:solidFill>
                    <a:schemeClr val="bg1"/>
                  </a:solidFill>
                </a:rPr>
                <a:t>Брно</a:t>
              </a:r>
            </a:p>
          </p:txBody>
        </p:sp>
      </p:grpSp>
      <p:grpSp>
        <p:nvGrpSpPr>
          <p:cNvPr id="123" name="Группа 122">
            <a:extLst>
              <a:ext uri="{FF2B5EF4-FFF2-40B4-BE49-F238E27FC236}">
                <a16:creationId xmlns:a16="http://schemas.microsoft.com/office/drawing/2014/main" id="{A9942384-9878-4F1E-8C11-A612AFE6B8B6}"/>
              </a:ext>
            </a:extLst>
          </p:cNvPr>
          <p:cNvGrpSpPr/>
          <p:nvPr/>
        </p:nvGrpSpPr>
        <p:grpSpPr>
          <a:xfrm>
            <a:off x="7601570" y="4393341"/>
            <a:ext cx="1153055" cy="265702"/>
            <a:chOff x="5024693" y="4134995"/>
            <a:chExt cx="1153055" cy="265702"/>
          </a:xfrm>
        </p:grpSpPr>
        <p:sp>
          <p:nvSpPr>
            <p:cNvPr id="124" name="Овал 123">
              <a:extLst>
                <a:ext uri="{FF2B5EF4-FFF2-40B4-BE49-F238E27FC236}">
                  <a16:creationId xmlns:a16="http://schemas.microsoft.com/office/drawing/2014/main" id="{A7DBBED8-43D9-4B65-9D0D-6C2B03A26A10}"/>
                </a:ext>
              </a:extLst>
            </p:cNvPr>
            <p:cNvSpPr/>
            <p:nvPr/>
          </p:nvSpPr>
          <p:spPr>
            <a:xfrm>
              <a:off x="5925425" y="4327424"/>
              <a:ext cx="73273" cy="7327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415E2987-81DA-4CCF-8C1C-8E281BD4CE82}"/>
                </a:ext>
              </a:extLst>
            </p:cNvPr>
            <p:cNvSpPr txBox="1"/>
            <p:nvPr/>
          </p:nvSpPr>
          <p:spPr>
            <a:xfrm>
              <a:off x="5024693" y="4134995"/>
              <a:ext cx="115305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900" dirty="0">
                  <a:solidFill>
                    <a:schemeClr val="bg1"/>
                  </a:solidFill>
                </a:rPr>
                <a:t>Рио-де-Жанейро</a:t>
              </a:r>
            </a:p>
          </p:txBody>
        </p:sp>
      </p:grpSp>
      <p:grpSp>
        <p:nvGrpSpPr>
          <p:cNvPr id="126" name="Группа 125">
            <a:extLst>
              <a:ext uri="{FF2B5EF4-FFF2-40B4-BE49-F238E27FC236}">
                <a16:creationId xmlns:a16="http://schemas.microsoft.com/office/drawing/2014/main" id="{9962D3E1-1303-403C-B371-16C1CCF002C7}"/>
              </a:ext>
            </a:extLst>
          </p:cNvPr>
          <p:cNvGrpSpPr/>
          <p:nvPr/>
        </p:nvGrpSpPr>
        <p:grpSpPr>
          <a:xfrm>
            <a:off x="8154737" y="2435288"/>
            <a:ext cx="1153055" cy="230832"/>
            <a:chOff x="5407308" y="4238963"/>
            <a:chExt cx="1153055" cy="230832"/>
          </a:xfrm>
        </p:grpSpPr>
        <p:sp>
          <p:nvSpPr>
            <p:cNvPr id="127" name="Овал 126">
              <a:extLst>
                <a:ext uri="{FF2B5EF4-FFF2-40B4-BE49-F238E27FC236}">
                  <a16:creationId xmlns:a16="http://schemas.microsoft.com/office/drawing/2014/main" id="{51CCAE22-BB23-4660-9C10-4B2FDF6C1C15}"/>
                </a:ext>
              </a:extLst>
            </p:cNvPr>
            <p:cNvSpPr/>
            <p:nvPr/>
          </p:nvSpPr>
          <p:spPr>
            <a:xfrm>
              <a:off x="5925425" y="4327424"/>
              <a:ext cx="73273" cy="7327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457971FC-E480-407D-9232-54D53617E084}"/>
                </a:ext>
              </a:extLst>
            </p:cNvPr>
            <p:cNvSpPr txBox="1"/>
            <p:nvPr/>
          </p:nvSpPr>
          <p:spPr>
            <a:xfrm>
              <a:off x="5407308" y="4238963"/>
              <a:ext cx="115305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900" dirty="0">
                  <a:solidFill>
                    <a:schemeClr val="bg1"/>
                  </a:solidFill>
                </a:rPr>
                <a:t>Астана</a:t>
              </a:r>
            </a:p>
          </p:txBody>
        </p:sp>
      </p:grpSp>
      <p:grpSp>
        <p:nvGrpSpPr>
          <p:cNvPr id="129" name="Группа 128">
            <a:extLst>
              <a:ext uri="{FF2B5EF4-FFF2-40B4-BE49-F238E27FC236}">
                <a16:creationId xmlns:a16="http://schemas.microsoft.com/office/drawing/2014/main" id="{14C8E367-9BEE-4182-8B11-D1E1E0ADFF9E}"/>
              </a:ext>
            </a:extLst>
          </p:cNvPr>
          <p:cNvGrpSpPr/>
          <p:nvPr/>
        </p:nvGrpSpPr>
        <p:grpSpPr>
          <a:xfrm>
            <a:off x="8145012" y="2603551"/>
            <a:ext cx="1153055" cy="230832"/>
            <a:chOff x="5223003" y="4234175"/>
            <a:chExt cx="1153055" cy="230832"/>
          </a:xfrm>
        </p:grpSpPr>
        <p:sp>
          <p:nvSpPr>
            <p:cNvPr id="130" name="Овал 129">
              <a:extLst>
                <a:ext uri="{FF2B5EF4-FFF2-40B4-BE49-F238E27FC236}">
                  <a16:creationId xmlns:a16="http://schemas.microsoft.com/office/drawing/2014/main" id="{E70E72B5-DCC8-4382-8C1F-99744A733B98}"/>
                </a:ext>
              </a:extLst>
            </p:cNvPr>
            <p:cNvSpPr/>
            <p:nvPr/>
          </p:nvSpPr>
          <p:spPr>
            <a:xfrm>
              <a:off x="5925425" y="4327424"/>
              <a:ext cx="73273" cy="7327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A97DD669-E474-4F30-9EC6-CE4CE38A4624}"/>
                </a:ext>
              </a:extLst>
            </p:cNvPr>
            <p:cNvSpPr txBox="1"/>
            <p:nvPr/>
          </p:nvSpPr>
          <p:spPr>
            <a:xfrm>
              <a:off x="5223003" y="4234175"/>
              <a:ext cx="115305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900" dirty="0">
                  <a:solidFill>
                    <a:schemeClr val="bg1"/>
                  </a:solidFill>
                </a:rPr>
                <a:t>Караганда</a:t>
              </a:r>
            </a:p>
          </p:txBody>
        </p:sp>
      </p:grpSp>
      <p:grpSp>
        <p:nvGrpSpPr>
          <p:cNvPr id="132" name="Группа 131">
            <a:extLst>
              <a:ext uri="{FF2B5EF4-FFF2-40B4-BE49-F238E27FC236}">
                <a16:creationId xmlns:a16="http://schemas.microsoft.com/office/drawing/2014/main" id="{3103A229-3024-4678-94EA-0F003FEBAB7F}"/>
              </a:ext>
            </a:extLst>
          </p:cNvPr>
          <p:cNvGrpSpPr/>
          <p:nvPr/>
        </p:nvGrpSpPr>
        <p:grpSpPr>
          <a:xfrm>
            <a:off x="8278868" y="2937783"/>
            <a:ext cx="1153055" cy="230832"/>
            <a:chOff x="5334051" y="4233507"/>
            <a:chExt cx="1153055" cy="230832"/>
          </a:xfrm>
        </p:grpSpPr>
        <p:sp>
          <p:nvSpPr>
            <p:cNvPr id="133" name="Овал 132">
              <a:extLst>
                <a:ext uri="{FF2B5EF4-FFF2-40B4-BE49-F238E27FC236}">
                  <a16:creationId xmlns:a16="http://schemas.microsoft.com/office/drawing/2014/main" id="{1E944E68-91FE-4106-BEBC-3856860F3CE5}"/>
                </a:ext>
              </a:extLst>
            </p:cNvPr>
            <p:cNvSpPr/>
            <p:nvPr/>
          </p:nvSpPr>
          <p:spPr>
            <a:xfrm>
              <a:off x="5925425" y="4327424"/>
              <a:ext cx="73273" cy="7327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31338255-489C-4AF3-A47D-616326CCC01B}"/>
                </a:ext>
              </a:extLst>
            </p:cNvPr>
            <p:cNvSpPr txBox="1"/>
            <p:nvPr/>
          </p:nvSpPr>
          <p:spPr>
            <a:xfrm>
              <a:off x="5334051" y="4233507"/>
              <a:ext cx="115305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900" dirty="0">
                  <a:solidFill>
                    <a:schemeClr val="bg1"/>
                  </a:solidFill>
                </a:rPr>
                <a:t>Алматы</a:t>
              </a:r>
            </a:p>
          </p:txBody>
        </p:sp>
      </p:grpSp>
      <p:grpSp>
        <p:nvGrpSpPr>
          <p:cNvPr id="135" name="Группа 134">
            <a:extLst>
              <a:ext uri="{FF2B5EF4-FFF2-40B4-BE49-F238E27FC236}">
                <a16:creationId xmlns:a16="http://schemas.microsoft.com/office/drawing/2014/main" id="{3E4512C8-A1E3-4755-8099-E091EB91E322}"/>
              </a:ext>
            </a:extLst>
          </p:cNvPr>
          <p:cNvGrpSpPr/>
          <p:nvPr/>
        </p:nvGrpSpPr>
        <p:grpSpPr>
          <a:xfrm>
            <a:off x="7409675" y="1848265"/>
            <a:ext cx="1119144" cy="230832"/>
            <a:chOff x="5925425" y="4173648"/>
            <a:chExt cx="1119144" cy="230832"/>
          </a:xfrm>
        </p:grpSpPr>
        <p:sp>
          <p:nvSpPr>
            <p:cNvPr id="136" name="Овал 135">
              <a:extLst>
                <a:ext uri="{FF2B5EF4-FFF2-40B4-BE49-F238E27FC236}">
                  <a16:creationId xmlns:a16="http://schemas.microsoft.com/office/drawing/2014/main" id="{A6880E11-6970-4E3F-898E-0553F35DE8A0}"/>
                </a:ext>
              </a:extLst>
            </p:cNvPr>
            <p:cNvSpPr/>
            <p:nvPr/>
          </p:nvSpPr>
          <p:spPr>
            <a:xfrm>
              <a:off x="5925425" y="4327424"/>
              <a:ext cx="73273" cy="7327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E7CDA8DA-D78C-4E2D-AFCE-6D359E04BD60}"/>
                </a:ext>
              </a:extLst>
            </p:cNvPr>
            <p:cNvSpPr txBox="1"/>
            <p:nvPr/>
          </p:nvSpPr>
          <p:spPr>
            <a:xfrm>
              <a:off x="5963914" y="4173648"/>
              <a:ext cx="108065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900" dirty="0">
                  <a:solidFill>
                    <a:schemeClr val="bg1"/>
                  </a:solidFill>
                </a:rPr>
                <a:t>Женева</a:t>
              </a:r>
            </a:p>
          </p:txBody>
        </p:sp>
      </p:grpSp>
      <p:grpSp>
        <p:nvGrpSpPr>
          <p:cNvPr id="138" name="Группа 137">
            <a:extLst>
              <a:ext uri="{FF2B5EF4-FFF2-40B4-BE49-F238E27FC236}">
                <a16:creationId xmlns:a16="http://schemas.microsoft.com/office/drawing/2014/main" id="{A2B0FEF3-A28A-4023-AD5F-43B61CD26179}"/>
              </a:ext>
            </a:extLst>
          </p:cNvPr>
          <p:cNvGrpSpPr/>
          <p:nvPr/>
        </p:nvGrpSpPr>
        <p:grpSpPr>
          <a:xfrm>
            <a:off x="6932045" y="1200695"/>
            <a:ext cx="1080655" cy="296104"/>
            <a:chOff x="4145518" y="3999505"/>
            <a:chExt cx="1080655" cy="296104"/>
          </a:xfrm>
        </p:grpSpPr>
        <p:sp>
          <p:nvSpPr>
            <p:cNvPr id="139" name="Овал 138">
              <a:extLst>
                <a:ext uri="{FF2B5EF4-FFF2-40B4-BE49-F238E27FC236}">
                  <a16:creationId xmlns:a16="http://schemas.microsoft.com/office/drawing/2014/main" id="{6E612345-80DB-4036-A174-0952EE77AC57}"/>
                </a:ext>
              </a:extLst>
            </p:cNvPr>
            <p:cNvSpPr/>
            <p:nvPr/>
          </p:nvSpPr>
          <p:spPr>
            <a:xfrm>
              <a:off x="4517588" y="4222336"/>
              <a:ext cx="73273" cy="7327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D30B3482-7B9E-4F82-BD37-6A5413F5663B}"/>
                </a:ext>
              </a:extLst>
            </p:cNvPr>
            <p:cNvSpPr txBox="1"/>
            <p:nvPr/>
          </p:nvSpPr>
          <p:spPr>
            <a:xfrm>
              <a:off x="4145518" y="3999505"/>
              <a:ext cx="108065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900" dirty="0">
                  <a:solidFill>
                    <a:schemeClr val="bg1"/>
                  </a:solidFill>
                </a:rPr>
                <a:t>Кишинев</a:t>
              </a:r>
            </a:p>
          </p:txBody>
        </p:sp>
      </p:grpSp>
      <p:grpSp>
        <p:nvGrpSpPr>
          <p:cNvPr id="141" name="Группа 140">
            <a:extLst>
              <a:ext uri="{FF2B5EF4-FFF2-40B4-BE49-F238E27FC236}">
                <a16:creationId xmlns:a16="http://schemas.microsoft.com/office/drawing/2014/main" id="{76CA3317-0E88-4742-96D6-CA7FB3BC6C16}"/>
              </a:ext>
            </a:extLst>
          </p:cNvPr>
          <p:cNvGrpSpPr/>
          <p:nvPr/>
        </p:nvGrpSpPr>
        <p:grpSpPr>
          <a:xfrm>
            <a:off x="5825155" y="668810"/>
            <a:ext cx="1080655" cy="289684"/>
            <a:chOff x="5505993" y="4111013"/>
            <a:chExt cx="1080655" cy="289684"/>
          </a:xfrm>
        </p:grpSpPr>
        <p:sp>
          <p:nvSpPr>
            <p:cNvPr id="142" name="Овал 141">
              <a:extLst>
                <a:ext uri="{FF2B5EF4-FFF2-40B4-BE49-F238E27FC236}">
                  <a16:creationId xmlns:a16="http://schemas.microsoft.com/office/drawing/2014/main" id="{276318E0-A978-4AD0-B517-BE88E47489E5}"/>
                </a:ext>
              </a:extLst>
            </p:cNvPr>
            <p:cNvSpPr/>
            <p:nvPr/>
          </p:nvSpPr>
          <p:spPr>
            <a:xfrm>
              <a:off x="5925425" y="4327424"/>
              <a:ext cx="73273" cy="7327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29477996-D8D4-4DBA-9D76-20B2EE42E57E}"/>
                </a:ext>
              </a:extLst>
            </p:cNvPr>
            <p:cNvSpPr txBox="1"/>
            <p:nvPr/>
          </p:nvSpPr>
          <p:spPr>
            <a:xfrm>
              <a:off x="5505993" y="4111013"/>
              <a:ext cx="108065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900" dirty="0">
                  <a:solidFill>
                    <a:schemeClr val="bg1"/>
                  </a:solidFill>
                </a:rPr>
                <a:t>Варшава</a:t>
              </a:r>
            </a:p>
          </p:txBody>
        </p:sp>
      </p:grpSp>
      <p:grpSp>
        <p:nvGrpSpPr>
          <p:cNvPr id="144" name="Группа 143">
            <a:extLst>
              <a:ext uri="{FF2B5EF4-FFF2-40B4-BE49-F238E27FC236}">
                <a16:creationId xmlns:a16="http://schemas.microsoft.com/office/drawing/2014/main" id="{A4EF9934-CDD3-4EF5-9338-D43324D213AF}"/>
              </a:ext>
            </a:extLst>
          </p:cNvPr>
          <p:cNvGrpSpPr/>
          <p:nvPr/>
        </p:nvGrpSpPr>
        <p:grpSpPr>
          <a:xfrm>
            <a:off x="3840732" y="452282"/>
            <a:ext cx="1080655" cy="296901"/>
            <a:chOff x="5869113" y="4103796"/>
            <a:chExt cx="1080655" cy="296901"/>
          </a:xfrm>
        </p:grpSpPr>
        <p:sp>
          <p:nvSpPr>
            <p:cNvPr id="145" name="Овал 144">
              <a:extLst>
                <a:ext uri="{FF2B5EF4-FFF2-40B4-BE49-F238E27FC236}">
                  <a16:creationId xmlns:a16="http://schemas.microsoft.com/office/drawing/2014/main" id="{E93EAEF9-F370-4F2B-BD33-E5B78AC473EF}"/>
                </a:ext>
              </a:extLst>
            </p:cNvPr>
            <p:cNvSpPr/>
            <p:nvPr/>
          </p:nvSpPr>
          <p:spPr>
            <a:xfrm>
              <a:off x="5925425" y="4327424"/>
              <a:ext cx="73273" cy="7327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3FF461E2-69DB-45F4-91B2-6968BAE30C8E}"/>
                </a:ext>
              </a:extLst>
            </p:cNvPr>
            <p:cNvSpPr txBox="1"/>
            <p:nvPr/>
          </p:nvSpPr>
          <p:spPr>
            <a:xfrm>
              <a:off x="5869113" y="4103796"/>
              <a:ext cx="108065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900" dirty="0">
                  <a:solidFill>
                    <a:schemeClr val="bg1"/>
                  </a:solidFill>
                </a:rPr>
                <a:t>Братислава</a:t>
              </a:r>
            </a:p>
          </p:txBody>
        </p:sp>
      </p:grpSp>
      <p:grpSp>
        <p:nvGrpSpPr>
          <p:cNvPr id="147" name="Группа 146">
            <a:extLst>
              <a:ext uri="{FF2B5EF4-FFF2-40B4-BE49-F238E27FC236}">
                <a16:creationId xmlns:a16="http://schemas.microsoft.com/office/drawing/2014/main" id="{397CD2C3-3D65-4DB1-8D51-464B12232876}"/>
              </a:ext>
            </a:extLst>
          </p:cNvPr>
          <p:cNvGrpSpPr/>
          <p:nvPr/>
        </p:nvGrpSpPr>
        <p:grpSpPr>
          <a:xfrm>
            <a:off x="2038443" y="692073"/>
            <a:ext cx="1133166" cy="230832"/>
            <a:chOff x="5925425" y="4238009"/>
            <a:chExt cx="1133166" cy="230832"/>
          </a:xfrm>
        </p:grpSpPr>
        <p:sp>
          <p:nvSpPr>
            <p:cNvPr id="148" name="Овал 147">
              <a:extLst>
                <a:ext uri="{FF2B5EF4-FFF2-40B4-BE49-F238E27FC236}">
                  <a16:creationId xmlns:a16="http://schemas.microsoft.com/office/drawing/2014/main" id="{D843D4AA-274E-4C37-A1AF-AB00BE8861E6}"/>
                </a:ext>
              </a:extLst>
            </p:cNvPr>
            <p:cNvSpPr/>
            <p:nvPr/>
          </p:nvSpPr>
          <p:spPr>
            <a:xfrm>
              <a:off x="5925425" y="4327424"/>
              <a:ext cx="73273" cy="7327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CB8416A4-AB03-40F4-86C1-59C2473127DB}"/>
                </a:ext>
              </a:extLst>
            </p:cNvPr>
            <p:cNvSpPr txBox="1"/>
            <p:nvPr/>
          </p:nvSpPr>
          <p:spPr>
            <a:xfrm>
              <a:off x="5977936" y="4238009"/>
              <a:ext cx="108065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900" dirty="0">
                  <a:solidFill>
                    <a:schemeClr val="bg1"/>
                  </a:solidFill>
                </a:rPr>
                <a:t>Сиэтл</a:t>
              </a:r>
            </a:p>
          </p:txBody>
        </p:sp>
      </p:grpSp>
      <p:sp>
        <p:nvSpPr>
          <p:cNvPr id="150" name="TextBox 149">
            <a:extLst>
              <a:ext uri="{FF2B5EF4-FFF2-40B4-BE49-F238E27FC236}">
                <a16:creationId xmlns:a16="http://schemas.microsoft.com/office/drawing/2014/main" id="{8E99BC81-7D39-4C2C-84F4-60927019EB83}"/>
              </a:ext>
            </a:extLst>
          </p:cNvPr>
          <p:cNvSpPr txBox="1"/>
          <p:nvPr/>
        </p:nvSpPr>
        <p:spPr>
          <a:xfrm>
            <a:off x="10144383" y="126037"/>
            <a:ext cx="172121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b="1" dirty="0">
                <a:latin typeface="Ubuntu" panose="020B0504030602030204" pitchFamily="34" charset="0"/>
              </a:rPr>
              <a:t>18</a:t>
            </a:r>
            <a:endParaRPr lang="ru-RU" sz="9600" b="1" dirty="0">
              <a:latin typeface="Ubuntu" panose="020B0504030602030204" pitchFamily="34" charset="0"/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6FFDC54A-68EC-47BB-9828-34499716C7BF}"/>
              </a:ext>
            </a:extLst>
          </p:cNvPr>
          <p:cNvSpPr txBox="1"/>
          <p:nvPr/>
        </p:nvSpPr>
        <p:spPr>
          <a:xfrm>
            <a:off x="10372005" y="1424405"/>
            <a:ext cx="17212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3600" b="1" dirty="0" err="1">
                <a:latin typeface="Ubuntu Light" pitchFamily="34" charset="0"/>
              </a:rPr>
              <a:t>стран</a:t>
            </a:r>
            <a:endParaRPr lang="ru-RU" sz="3600" b="1" dirty="0">
              <a:latin typeface="Ubuntu Light" pitchFamily="34" charset="0"/>
            </a:endParaRP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13D54E83-D42A-423C-B75A-DB47D0D4A057}"/>
              </a:ext>
            </a:extLst>
          </p:cNvPr>
          <p:cNvSpPr txBox="1"/>
          <p:nvPr/>
        </p:nvSpPr>
        <p:spPr>
          <a:xfrm>
            <a:off x="9978587" y="4444370"/>
            <a:ext cx="172121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9600" b="1" dirty="0">
                <a:latin typeface="Ubuntu" panose="020B0504030602030204" pitchFamily="34" charset="0"/>
              </a:rPr>
              <a:t>65</a:t>
            </a:r>
            <a:endParaRPr lang="ru-RU" sz="9600" b="1" dirty="0">
              <a:latin typeface="Ubuntu" panose="020B0504030602030204" pitchFamily="34" charset="0"/>
            </a:endParaRP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F29B7C86-6EE8-4C88-84A0-57142E8A6491}"/>
              </a:ext>
            </a:extLst>
          </p:cNvPr>
          <p:cNvSpPr txBox="1"/>
          <p:nvPr/>
        </p:nvSpPr>
        <p:spPr>
          <a:xfrm>
            <a:off x="9625871" y="5808305"/>
            <a:ext cx="27308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3600" b="1" dirty="0" err="1">
                <a:latin typeface="Ubuntu Light" pitchFamily="34" charset="0"/>
              </a:rPr>
              <a:t>филиалов</a:t>
            </a:r>
            <a:endParaRPr lang="ru-RU" sz="3600" b="1" dirty="0">
              <a:latin typeface="Ubuntu Light" pitchFamily="34" charset="0"/>
            </a:endParaRPr>
          </a:p>
        </p:txBody>
      </p:sp>
      <p:grpSp>
        <p:nvGrpSpPr>
          <p:cNvPr id="154" name="Группа 153">
            <a:extLst>
              <a:ext uri="{FF2B5EF4-FFF2-40B4-BE49-F238E27FC236}">
                <a16:creationId xmlns:a16="http://schemas.microsoft.com/office/drawing/2014/main" id="{11AF44A1-3C7D-4A25-B71C-6DD318B47B7F}"/>
              </a:ext>
            </a:extLst>
          </p:cNvPr>
          <p:cNvGrpSpPr/>
          <p:nvPr/>
        </p:nvGrpSpPr>
        <p:grpSpPr>
          <a:xfrm>
            <a:off x="1110150" y="1187512"/>
            <a:ext cx="1276256" cy="269075"/>
            <a:chOff x="5925425" y="4327424"/>
            <a:chExt cx="1276256" cy="269075"/>
          </a:xfrm>
        </p:grpSpPr>
        <p:sp>
          <p:nvSpPr>
            <p:cNvPr id="155" name="Овал 154">
              <a:extLst>
                <a:ext uri="{FF2B5EF4-FFF2-40B4-BE49-F238E27FC236}">
                  <a16:creationId xmlns:a16="http://schemas.microsoft.com/office/drawing/2014/main" id="{AC8E45C2-FB1F-468D-A98F-2D934F2F6AE8}"/>
                </a:ext>
              </a:extLst>
            </p:cNvPr>
            <p:cNvSpPr/>
            <p:nvPr/>
          </p:nvSpPr>
          <p:spPr>
            <a:xfrm>
              <a:off x="5925425" y="4327424"/>
              <a:ext cx="73273" cy="7327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DF68AE45-9C6F-4592-B5F3-83E3AEDAABAD}"/>
                </a:ext>
              </a:extLst>
            </p:cNvPr>
            <p:cNvSpPr txBox="1"/>
            <p:nvPr/>
          </p:nvSpPr>
          <p:spPr>
            <a:xfrm>
              <a:off x="6121026" y="4365667"/>
              <a:ext cx="108065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900" dirty="0" err="1">
                  <a:solidFill>
                    <a:schemeClr val="bg1"/>
                  </a:solidFill>
                </a:rPr>
                <a:t>Тихуана</a:t>
              </a:r>
              <a:endParaRPr lang="ru-RU" sz="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57" name="Группа 156">
            <a:extLst>
              <a:ext uri="{FF2B5EF4-FFF2-40B4-BE49-F238E27FC236}">
                <a16:creationId xmlns:a16="http://schemas.microsoft.com/office/drawing/2014/main" id="{8E47522D-8602-4916-8A18-B8C5C402D7F6}"/>
              </a:ext>
            </a:extLst>
          </p:cNvPr>
          <p:cNvGrpSpPr/>
          <p:nvPr/>
        </p:nvGrpSpPr>
        <p:grpSpPr>
          <a:xfrm>
            <a:off x="1294713" y="2786539"/>
            <a:ext cx="1080655" cy="303731"/>
            <a:chOff x="5509900" y="4096966"/>
            <a:chExt cx="1080655" cy="303731"/>
          </a:xfrm>
        </p:grpSpPr>
        <p:sp>
          <p:nvSpPr>
            <p:cNvPr id="158" name="Овал 157">
              <a:extLst>
                <a:ext uri="{FF2B5EF4-FFF2-40B4-BE49-F238E27FC236}">
                  <a16:creationId xmlns:a16="http://schemas.microsoft.com/office/drawing/2014/main" id="{061E8AD1-6663-4E85-98EB-398557E856E5}"/>
                </a:ext>
              </a:extLst>
            </p:cNvPr>
            <p:cNvSpPr/>
            <p:nvPr/>
          </p:nvSpPr>
          <p:spPr>
            <a:xfrm>
              <a:off x="5925425" y="4327424"/>
              <a:ext cx="73273" cy="7327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9B9D7792-367C-4C0E-B1D9-229C1FE0EFCA}"/>
                </a:ext>
              </a:extLst>
            </p:cNvPr>
            <p:cNvSpPr txBox="1"/>
            <p:nvPr/>
          </p:nvSpPr>
          <p:spPr>
            <a:xfrm>
              <a:off x="5509900" y="4096966"/>
              <a:ext cx="108065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900" dirty="0">
                  <a:solidFill>
                    <a:schemeClr val="bg1"/>
                  </a:solidFill>
                </a:rPr>
                <a:t>Бухарест</a:t>
              </a:r>
            </a:p>
          </p:txBody>
        </p:sp>
      </p:grpSp>
      <p:grpSp>
        <p:nvGrpSpPr>
          <p:cNvPr id="160" name="Группа 159">
            <a:extLst>
              <a:ext uri="{FF2B5EF4-FFF2-40B4-BE49-F238E27FC236}">
                <a16:creationId xmlns:a16="http://schemas.microsoft.com/office/drawing/2014/main" id="{BA18B17B-93FE-4E4A-9A52-C36563C6514E}"/>
              </a:ext>
            </a:extLst>
          </p:cNvPr>
          <p:cNvGrpSpPr/>
          <p:nvPr/>
        </p:nvGrpSpPr>
        <p:grpSpPr>
          <a:xfrm>
            <a:off x="1080798" y="3835346"/>
            <a:ext cx="1117291" cy="230832"/>
            <a:chOff x="5925425" y="4254432"/>
            <a:chExt cx="1117291" cy="230832"/>
          </a:xfrm>
        </p:grpSpPr>
        <p:sp>
          <p:nvSpPr>
            <p:cNvPr id="161" name="Овал 160">
              <a:extLst>
                <a:ext uri="{FF2B5EF4-FFF2-40B4-BE49-F238E27FC236}">
                  <a16:creationId xmlns:a16="http://schemas.microsoft.com/office/drawing/2014/main" id="{4F86A708-DEF7-40AC-AE69-2F5F1FBFAA28}"/>
                </a:ext>
              </a:extLst>
            </p:cNvPr>
            <p:cNvSpPr/>
            <p:nvPr/>
          </p:nvSpPr>
          <p:spPr>
            <a:xfrm>
              <a:off x="5925425" y="4327424"/>
              <a:ext cx="73273" cy="7327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168C7A0A-3706-483B-8CE9-0645B9025DA0}"/>
                </a:ext>
              </a:extLst>
            </p:cNvPr>
            <p:cNvSpPr txBox="1"/>
            <p:nvPr/>
          </p:nvSpPr>
          <p:spPr>
            <a:xfrm>
              <a:off x="5962061" y="4254432"/>
              <a:ext cx="108065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900" dirty="0">
                  <a:solidFill>
                    <a:schemeClr val="bg1"/>
                  </a:solidFill>
                </a:rPr>
                <a:t>София</a:t>
              </a:r>
            </a:p>
          </p:txBody>
        </p:sp>
      </p:grpSp>
      <p:grpSp>
        <p:nvGrpSpPr>
          <p:cNvPr id="163" name="Группа 162">
            <a:extLst>
              <a:ext uri="{FF2B5EF4-FFF2-40B4-BE49-F238E27FC236}">
                <a16:creationId xmlns:a16="http://schemas.microsoft.com/office/drawing/2014/main" id="{356C945D-91C3-4A5F-A3E3-EAFAFA9FDB09}"/>
              </a:ext>
            </a:extLst>
          </p:cNvPr>
          <p:cNvGrpSpPr/>
          <p:nvPr/>
        </p:nvGrpSpPr>
        <p:grpSpPr>
          <a:xfrm>
            <a:off x="4503195" y="5971626"/>
            <a:ext cx="1080655" cy="230832"/>
            <a:chOff x="5500137" y="4319310"/>
            <a:chExt cx="1080655" cy="230832"/>
          </a:xfrm>
        </p:grpSpPr>
        <p:sp>
          <p:nvSpPr>
            <p:cNvPr id="164" name="Овал 163">
              <a:extLst>
                <a:ext uri="{FF2B5EF4-FFF2-40B4-BE49-F238E27FC236}">
                  <a16:creationId xmlns:a16="http://schemas.microsoft.com/office/drawing/2014/main" id="{C80520B6-74BA-45F4-ACA9-538A0BABE940}"/>
                </a:ext>
              </a:extLst>
            </p:cNvPr>
            <p:cNvSpPr/>
            <p:nvPr/>
          </p:nvSpPr>
          <p:spPr>
            <a:xfrm>
              <a:off x="5925425" y="4327424"/>
              <a:ext cx="73273" cy="7327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A792CD81-89E5-4093-8489-E623A0FDBDF4}"/>
                </a:ext>
              </a:extLst>
            </p:cNvPr>
            <p:cNvSpPr txBox="1"/>
            <p:nvPr/>
          </p:nvSpPr>
          <p:spPr>
            <a:xfrm>
              <a:off x="5500137" y="4319310"/>
              <a:ext cx="108065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900" dirty="0">
                  <a:solidFill>
                    <a:schemeClr val="bg1"/>
                  </a:solidFill>
                </a:rPr>
                <a:t>Могилев</a:t>
              </a:r>
            </a:p>
          </p:txBody>
        </p:sp>
      </p:grpSp>
      <p:grpSp>
        <p:nvGrpSpPr>
          <p:cNvPr id="166" name="Группа 165">
            <a:extLst>
              <a:ext uri="{FF2B5EF4-FFF2-40B4-BE49-F238E27FC236}">
                <a16:creationId xmlns:a16="http://schemas.microsoft.com/office/drawing/2014/main" id="{975DC3F8-8C42-4C0D-8FEE-911B2C65275D}"/>
              </a:ext>
            </a:extLst>
          </p:cNvPr>
          <p:cNvGrpSpPr/>
          <p:nvPr/>
        </p:nvGrpSpPr>
        <p:grpSpPr>
          <a:xfrm>
            <a:off x="4244507" y="5691412"/>
            <a:ext cx="1080655" cy="230832"/>
            <a:chOff x="5363372" y="4239290"/>
            <a:chExt cx="1080655" cy="230832"/>
          </a:xfrm>
        </p:grpSpPr>
        <p:sp>
          <p:nvSpPr>
            <p:cNvPr id="167" name="Овал 166">
              <a:extLst>
                <a:ext uri="{FF2B5EF4-FFF2-40B4-BE49-F238E27FC236}">
                  <a16:creationId xmlns:a16="http://schemas.microsoft.com/office/drawing/2014/main" id="{27E87333-391A-4863-AEF4-11FEDB8583F5}"/>
                </a:ext>
              </a:extLst>
            </p:cNvPr>
            <p:cNvSpPr/>
            <p:nvPr/>
          </p:nvSpPr>
          <p:spPr>
            <a:xfrm>
              <a:off x="5925425" y="4327424"/>
              <a:ext cx="73273" cy="7327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20F1125D-7441-4060-A204-7EBE598F4C40}"/>
                </a:ext>
              </a:extLst>
            </p:cNvPr>
            <p:cNvSpPr txBox="1"/>
            <p:nvPr/>
          </p:nvSpPr>
          <p:spPr>
            <a:xfrm>
              <a:off x="5363372" y="4239290"/>
              <a:ext cx="108065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900" dirty="0">
                  <a:solidFill>
                    <a:schemeClr val="bg1"/>
                  </a:solidFill>
                </a:rPr>
                <a:t>Витебск</a:t>
              </a:r>
            </a:p>
          </p:txBody>
        </p:sp>
      </p:grpSp>
      <p:grpSp>
        <p:nvGrpSpPr>
          <p:cNvPr id="169" name="Группа 168">
            <a:extLst>
              <a:ext uri="{FF2B5EF4-FFF2-40B4-BE49-F238E27FC236}">
                <a16:creationId xmlns:a16="http://schemas.microsoft.com/office/drawing/2014/main" id="{50B534D3-0672-40D0-A370-36EEF1DFA76E}"/>
              </a:ext>
            </a:extLst>
          </p:cNvPr>
          <p:cNvGrpSpPr/>
          <p:nvPr/>
        </p:nvGrpSpPr>
        <p:grpSpPr>
          <a:xfrm>
            <a:off x="3719150" y="6313588"/>
            <a:ext cx="1080655" cy="256460"/>
            <a:chOff x="5920915" y="4144237"/>
            <a:chExt cx="1080655" cy="256460"/>
          </a:xfrm>
        </p:grpSpPr>
        <p:sp>
          <p:nvSpPr>
            <p:cNvPr id="170" name="Овал 169">
              <a:extLst>
                <a:ext uri="{FF2B5EF4-FFF2-40B4-BE49-F238E27FC236}">
                  <a16:creationId xmlns:a16="http://schemas.microsoft.com/office/drawing/2014/main" id="{08996500-16D3-4D87-BE31-3800933FCA88}"/>
                </a:ext>
              </a:extLst>
            </p:cNvPr>
            <p:cNvSpPr/>
            <p:nvPr/>
          </p:nvSpPr>
          <p:spPr>
            <a:xfrm>
              <a:off x="5925425" y="4327424"/>
              <a:ext cx="73273" cy="7327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9297E18F-30F1-4083-8A18-993E8FF7E0B3}"/>
                </a:ext>
              </a:extLst>
            </p:cNvPr>
            <p:cNvSpPr txBox="1"/>
            <p:nvPr/>
          </p:nvSpPr>
          <p:spPr>
            <a:xfrm>
              <a:off x="5920915" y="4144237"/>
              <a:ext cx="108065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900" dirty="0">
                  <a:solidFill>
                    <a:schemeClr val="bg1"/>
                  </a:solidFill>
                </a:rPr>
                <a:t>Брест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3696113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2393245" y="2095"/>
            <a:ext cx="9798756" cy="685800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3914" y="2095"/>
            <a:ext cx="4577947" cy="68580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680162" y="138829"/>
            <a:ext cx="172640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8000" b="1" dirty="0">
                <a:solidFill>
                  <a:schemeClr val="bg1"/>
                </a:solidFill>
                <a:latin typeface="Ubuntu" panose="020B0504030602030204" pitchFamily="34" charset="0"/>
              </a:rPr>
              <a:t>18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695442" y="433482"/>
            <a:ext cx="1000388" cy="12636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3201363" y="1342421"/>
            <a:ext cx="2221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Ubuntu" panose="020B0504030602030204" pitchFamily="34" charset="0"/>
              </a:rPr>
              <a:t>Стран мира</a:t>
            </a:r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385837" y="327505"/>
            <a:ext cx="1388888" cy="173016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6751238" y="245083"/>
            <a:ext cx="262199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8000" b="1" dirty="0">
                <a:solidFill>
                  <a:schemeClr val="bg1"/>
                </a:solidFill>
                <a:latin typeface="Ubuntu" panose="020B0504030602030204" pitchFamily="34" charset="0"/>
              </a:rPr>
              <a:t>1400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692899" y="1377760"/>
            <a:ext cx="2221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Ubuntu" panose="020B0504030602030204" pitchFamily="34" charset="0"/>
              </a:rPr>
              <a:t>преподавателей</a:t>
            </a:r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429835" y="4436625"/>
            <a:ext cx="1311188" cy="127332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4279250" y="5112333"/>
            <a:ext cx="391780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8000" b="1" dirty="0">
                <a:solidFill>
                  <a:schemeClr val="bg1"/>
                </a:solidFill>
                <a:latin typeface="Ubuntu" panose="020B0504030602030204" pitchFamily="34" charset="0"/>
              </a:rPr>
              <a:t>45000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325431" y="5022970"/>
            <a:ext cx="2221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Ubuntu" panose="020B0504030602030204" pitchFamily="34" charset="0"/>
              </a:rPr>
              <a:t>студентов</a:t>
            </a: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flipH="1">
            <a:off x="6864011" y="2191175"/>
            <a:ext cx="2000775" cy="157464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7753435" y="3298206"/>
            <a:ext cx="269975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8000" b="1" dirty="0">
                <a:solidFill>
                  <a:schemeClr val="bg1"/>
                </a:solidFill>
                <a:latin typeface="Ubuntu" panose="020B0504030602030204" pitchFamily="34" charset="0"/>
              </a:rPr>
              <a:t>5000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8592212" y="3208984"/>
            <a:ext cx="2221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Ubuntu" panose="020B0504030602030204" pitchFamily="34" charset="0"/>
              </a:rPr>
              <a:t>компьютеров</a:t>
            </a:r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9486907" y="316870"/>
            <a:ext cx="2010488" cy="168156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8914485" y="1566606"/>
            <a:ext cx="216635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8000" b="1" dirty="0">
                <a:solidFill>
                  <a:schemeClr val="bg1"/>
                </a:solidFill>
                <a:latin typeface="Ubuntu" panose="020B0504030602030204" pitchFamily="34" charset="0"/>
              </a:rPr>
              <a:t>300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0296717" y="1934521"/>
            <a:ext cx="2221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Ubuntu" panose="020B0504030602030204" pitchFamily="34" charset="0"/>
              </a:rPr>
              <a:t>аудиторий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3045" y="5577788"/>
            <a:ext cx="262890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Ubuntu" panose="020B0504030602030204" pitchFamily="34" charset="0"/>
              </a:rPr>
              <a:t>Дмитрий </a:t>
            </a:r>
            <a:r>
              <a:rPr lang="ru-RU" dirty="0" err="1">
                <a:solidFill>
                  <a:schemeClr val="bg1"/>
                </a:solidFill>
                <a:latin typeface="Ubuntu" panose="020B0504030602030204" pitchFamily="34" charset="0"/>
              </a:rPr>
              <a:t>Корчевский</a:t>
            </a:r>
            <a:endParaRPr lang="en-US" dirty="0">
              <a:solidFill>
                <a:schemeClr val="bg1"/>
              </a:solidFill>
              <a:latin typeface="Ubuntu" panose="020B0504030602030204" pitchFamily="34" charset="0"/>
            </a:endParaRPr>
          </a:p>
          <a:p>
            <a:r>
              <a:rPr lang="ru-RU" sz="1000" dirty="0">
                <a:solidFill>
                  <a:schemeClr val="bg1"/>
                </a:solidFill>
                <a:latin typeface="Ubuntu" panose="020B0504030602030204" pitchFamily="34" charset="0"/>
              </a:rPr>
              <a:t>Основатель и генеральный директор</a:t>
            </a:r>
          </a:p>
          <a:p>
            <a:r>
              <a:rPr lang="ru-RU" sz="1000" dirty="0">
                <a:solidFill>
                  <a:schemeClr val="bg1"/>
                </a:solidFill>
                <a:latin typeface="Ubuntu" panose="020B0504030602030204" pitchFamily="34" charset="0"/>
              </a:rPr>
              <a:t>Компьютерной Академии ШАГ</a:t>
            </a:r>
          </a:p>
        </p:txBody>
      </p:sp>
      <p:grpSp>
        <p:nvGrpSpPr>
          <p:cNvPr id="36" name="Группа 35"/>
          <p:cNvGrpSpPr/>
          <p:nvPr/>
        </p:nvGrpSpPr>
        <p:grpSpPr>
          <a:xfrm>
            <a:off x="7410701" y="4456382"/>
            <a:ext cx="4859916" cy="1981333"/>
            <a:chOff x="3229352" y="3987912"/>
            <a:chExt cx="4859916" cy="1981333"/>
          </a:xfrm>
        </p:grpSpPr>
        <p:pic>
          <p:nvPicPr>
            <p:cNvPr id="8" name="Рисунок 7"/>
            <p:cNvPicPr>
              <a:picLocks noChangeAspect="1"/>
            </p:cNvPicPr>
            <p:nvPr/>
          </p:nvPicPr>
          <p:blipFill>
            <a:blip r:embed="rId8"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3229352" y="3987912"/>
              <a:ext cx="942113" cy="1730160"/>
            </a:xfrm>
            <a:prstGeom prst="rect">
              <a:avLst/>
            </a:prstGeom>
          </p:spPr>
        </p:pic>
        <p:sp>
          <p:nvSpPr>
            <p:cNvPr id="27" name="TextBox 26"/>
            <p:cNvSpPr txBox="1"/>
            <p:nvPr/>
          </p:nvSpPr>
          <p:spPr>
            <a:xfrm>
              <a:off x="4171465" y="4645806"/>
              <a:ext cx="3917803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8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120000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3927384" y="4480933"/>
              <a:ext cx="2221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dirty="0">
                  <a:solidFill>
                    <a:schemeClr val="bg1"/>
                  </a:solidFill>
                  <a:latin typeface="Ubuntu" panose="020B0504030602030204" pitchFamily="34" charset="0"/>
                </a:rPr>
                <a:t>выпускников</a:t>
              </a:r>
            </a:p>
          </p:txBody>
        </p:sp>
      </p:grpSp>
      <p:pic>
        <p:nvPicPr>
          <p:cNvPr id="15" name="Рисунок 14"/>
          <p:cNvPicPr>
            <a:picLocks noChangeAspect="1"/>
          </p:cNvPicPr>
          <p:nvPr/>
        </p:nvPicPr>
        <p:blipFill>
          <a:blip r:embed="rId9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488918" y="2180538"/>
            <a:ext cx="1748250" cy="1526040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5138197" y="3051970"/>
            <a:ext cx="157251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8000" b="1" dirty="0">
                <a:solidFill>
                  <a:schemeClr val="bg1"/>
                </a:solidFill>
                <a:latin typeface="Ubuntu" panose="020B0504030602030204" pitchFamily="34" charset="0"/>
              </a:rPr>
              <a:t>65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700052" y="2915634"/>
            <a:ext cx="2221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Ubuntu" panose="020B0504030602030204" pitchFamily="34" charset="0"/>
              </a:rPr>
              <a:t>филиалов</a:t>
            </a:r>
          </a:p>
        </p:txBody>
      </p:sp>
      <p:sp>
        <p:nvSpPr>
          <p:cNvPr id="37" name="Freeform: Shape 31">
            <a:extLst>
              <a:ext uri="{FF2B5EF4-FFF2-40B4-BE49-F238E27FC236}">
                <a16:creationId xmlns:a16="http://schemas.microsoft.com/office/drawing/2014/main" id="{7310E6BB-3E24-4538-83C7-011E52487C13}"/>
              </a:ext>
            </a:extLst>
          </p:cNvPr>
          <p:cNvSpPr/>
          <p:nvPr/>
        </p:nvSpPr>
        <p:spPr>
          <a:xfrm>
            <a:off x="723547" y="5241536"/>
            <a:ext cx="1411410" cy="1415226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rgbClr val="9DC3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70711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690" b="27690"/>
          <a:stretch>
            <a:fillRect/>
          </a:stretch>
        </p:blipFill>
        <p:spPr>
          <a:xfrm>
            <a:off x="-3651" y="3268406"/>
            <a:ext cx="12192000" cy="3629891"/>
          </a:xfrm>
        </p:spPr>
      </p:pic>
      <p:grpSp>
        <p:nvGrpSpPr>
          <p:cNvPr id="32" name="Группа 31"/>
          <p:cNvGrpSpPr/>
          <p:nvPr/>
        </p:nvGrpSpPr>
        <p:grpSpPr>
          <a:xfrm>
            <a:off x="4772704" y="2319772"/>
            <a:ext cx="2639292" cy="2957944"/>
            <a:chOff x="4772704" y="2319772"/>
            <a:chExt cx="2639292" cy="2957944"/>
          </a:xfrm>
        </p:grpSpPr>
        <p:sp>
          <p:nvSpPr>
            <p:cNvPr id="19" name="Rectangle 18"/>
            <p:cNvSpPr/>
            <p:nvPr/>
          </p:nvSpPr>
          <p:spPr>
            <a:xfrm>
              <a:off x="4772704" y="2319772"/>
              <a:ext cx="2639292" cy="2957944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>
                <a:solidFill>
                  <a:srgbClr val="0070C0"/>
                </a:solidFill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088233" y="2508544"/>
              <a:ext cx="19716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Современность</a:t>
              </a:r>
            </a:p>
          </p:txBody>
        </p:sp>
        <p:pic>
          <p:nvPicPr>
            <p:cNvPr id="35" name="Picture 5" descr="G:\ШАГ\презентация\ПЕРЕДЕЛКА POWER POINT\Материал\33333.png"/>
            <p:cNvPicPr>
              <a:picLocks noChangeAspect="1" noChangeArrowheads="1"/>
            </p:cNvPicPr>
            <p:nvPr/>
          </p:nvPicPr>
          <p:blipFill>
            <a:blip r:embed="rId4">
              <a:grayscl/>
            </a:blip>
            <a:srcRect/>
            <a:stretch>
              <a:fillRect/>
            </a:stretch>
          </p:blipFill>
          <p:spPr bwMode="auto">
            <a:xfrm>
              <a:off x="5250657" y="3472912"/>
              <a:ext cx="1683384" cy="1607804"/>
            </a:xfrm>
            <a:prstGeom prst="rect">
              <a:avLst/>
            </a:prstGeom>
            <a:noFill/>
          </p:spPr>
        </p:pic>
      </p:grpSp>
      <p:grpSp>
        <p:nvGrpSpPr>
          <p:cNvPr id="17" name="Группа 16"/>
          <p:cNvGrpSpPr/>
          <p:nvPr/>
        </p:nvGrpSpPr>
        <p:grpSpPr>
          <a:xfrm>
            <a:off x="1909748" y="2319772"/>
            <a:ext cx="2639292" cy="2957944"/>
            <a:chOff x="1909748" y="2319772"/>
            <a:chExt cx="2639292" cy="2957944"/>
          </a:xfrm>
        </p:grpSpPr>
        <p:sp>
          <p:nvSpPr>
            <p:cNvPr id="18" name="Rectangle 17"/>
            <p:cNvSpPr/>
            <p:nvPr/>
          </p:nvSpPr>
          <p:spPr>
            <a:xfrm>
              <a:off x="1909748" y="2319772"/>
              <a:ext cx="2639292" cy="2957944"/>
            </a:xfrm>
            <a:prstGeom prst="rect">
              <a:avLst/>
            </a:prstGeom>
            <a:solidFill>
              <a:schemeClr val="bg1">
                <a:lumMod val="95000"/>
                <a:alpha val="46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2076869" y="2484344"/>
              <a:ext cx="23050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b="1" dirty="0">
                  <a:solidFill>
                    <a:srgbClr val="0070C0"/>
                  </a:solidFill>
                  <a:latin typeface="Ubuntu" panose="020B0504030602030204" pitchFamily="34" charset="0"/>
                </a:rPr>
                <a:t>Профессионализм</a:t>
              </a:r>
            </a:p>
          </p:txBody>
        </p:sp>
        <p:pic>
          <p:nvPicPr>
            <p:cNvPr id="36" name="Picture 3" descr="G:\ШАГ\презентация\ПЕРЕДЕЛКА POWER POINT\Материал\333.png"/>
            <p:cNvPicPr>
              <a:picLocks noChangeAspect="1" noChangeArrowheads="1"/>
            </p:cNvPicPr>
            <p:nvPr/>
          </p:nvPicPr>
          <p:blipFill>
            <a:blip r:embed="rId5">
              <a:duotone>
                <a:prstClr val="black"/>
                <a:srgbClr val="0070C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97658" y="3324686"/>
              <a:ext cx="1683384" cy="1607804"/>
            </a:xfrm>
            <a:prstGeom prst="rect">
              <a:avLst/>
            </a:prstGeom>
            <a:noFill/>
          </p:spPr>
        </p:pic>
      </p:grpSp>
      <p:grpSp>
        <p:nvGrpSpPr>
          <p:cNvPr id="33" name="Группа 32"/>
          <p:cNvGrpSpPr/>
          <p:nvPr/>
        </p:nvGrpSpPr>
        <p:grpSpPr>
          <a:xfrm>
            <a:off x="7635660" y="2319772"/>
            <a:ext cx="2639292" cy="2957944"/>
            <a:chOff x="7635660" y="2319772"/>
            <a:chExt cx="2639292" cy="2957944"/>
          </a:xfrm>
        </p:grpSpPr>
        <p:sp>
          <p:nvSpPr>
            <p:cNvPr id="20" name="Rectangle 19"/>
            <p:cNvSpPr/>
            <p:nvPr/>
          </p:nvSpPr>
          <p:spPr>
            <a:xfrm>
              <a:off x="7635660" y="2319772"/>
              <a:ext cx="2639292" cy="2957944"/>
            </a:xfrm>
            <a:prstGeom prst="rect">
              <a:avLst/>
            </a:prstGeom>
            <a:solidFill>
              <a:schemeClr val="bg1">
                <a:lumMod val="95000"/>
                <a:alpha val="4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7727525" y="2426810"/>
              <a:ext cx="23431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b="1" dirty="0">
                  <a:solidFill>
                    <a:srgbClr val="0070C0"/>
                  </a:solidFill>
                  <a:latin typeface="Ubuntu" panose="020B0504030602030204" pitchFamily="34" charset="0"/>
                </a:rPr>
                <a:t>Забота </a:t>
              </a:r>
            </a:p>
            <a:p>
              <a:pPr algn="ctr"/>
              <a:r>
                <a:rPr lang="ru-RU" b="1" dirty="0">
                  <a:solidFill>
                    <a:srgbClr val="0070C0"/>
                  </a:solidFill>
                  <a:latin typeface="Ubuntu" panose="020B0504030602030204" pitchFamily="34" charset="0"/>
                </a:rPr>
                <a:t>о студентах</a:t>
              </a:r>
            </a:p>
          </p:txBody>
        </p:sp>
        <p:pic>
          <p:nvPicPr>
            <p:cNvPr id="37" name="Picture 4" descr="G:\ШАГ\презентация\ПЕРЕДЕЛКА POWER POINT\Материал\3333.png"/>
            <p:cNvPicPr>
              <a:picLocks noChangeAspect="1" noChangeArrowheads="1"/>
            </p:cNvPicPr>
            <p:nvPr/>
          </p:nvPicPr>
          <p:blipFill>
            <a:blip r:embed="rId7">
              <a:duotone>
                <a:prstClr val="black"/>
                <a:srgbClr val="0070C0">
                  <a:tint val="45000"/>
                  <a:satMod val="400000"/>
                </a:srgbClr>
              </a:duotone>
            </a:blip>
            <a:srcRect/>
            <a:stretch>
              <a:fillRect/>
            </a:stretch>
          </p:blipFill>
          <p:spPr bwMode="auto">
            <a:xfrm>
              <a:off x="8113614" y="3472912"/>
              <a:ext cx="1683384" cy="1607804"/>
            </a:xfrm>
            <a:prstGeom prst="rect">
              <a:avLst/>
            </a:prstGeom>
            <a:noFill/>
          </p:spPr>
        </p:pic>
      </p:grpSp>
      <p:sp>
        <p:nvSpPr>
          <p:cNvPr id="12" name="TextBox 11"/>
          <p:cNvSpPr txBox="1"/>
          <p:nvPr/>
        </p:nvSpPr>
        <p:spPr>
          <a:xfrm>
            <a:off x="1909748" y="369461"/>
            <a:ext cx="800800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6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Ubuntu" panose="020B0504030602030204" pitchFamily="34" charset="0"/>
              </a:rPr>
              <a:t>Наши ценности</a:t>
            </a:r>
          </a:p>
        </p:txBody>
      </p:sp>
      <p:sp>
        <p:nvSpPr>
          <p:cNvPr id="21" name="Прямоугольник 20"/>
          <p:cNvSpPr/>
          <p:nvPr/>
        </p:nvSpPr>
        <p:spPr>
          <a:xfrm>
            <a:off x="6178864" y="1423224"/>
            <a:ext cx="3520433" cy="9681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aseline="-25000" dirty="0"/>
          </a:p>
        </p:txBody>
      </p:sp>
    </p:spTree>
    <p:extLst>
      <p:ext uri="{BB962C8B-B14F-4D97-AF65-F5344CB8AC3E}">
        <p14:creationId xmlns:p14="http://schemas.microsoft.com/office/powerpoint/2010/main" val="122847277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BFB7C650-493F-414B-B0D4-70EC14471295}"/>
              </a:ext>
            </a:extLst>
          </p:cNvPr>
          <p:cNvSpPr/>
          <p:nvPr/>
        </p:nvSpPr>
        <p:spPr>
          <a:xfrm>
            <a:off x="0" y="0"/>
            <a:ext cx="2501897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9" name="Rectangle 18"/>
          <p:cNvSpPr/>
          <p:nvPr/>
        </p:nvSpPr>
        <p:spPr>
          <a:xfrm>
            <a:off x="2282564" y="0"/>
            <a:ext cx="9909907" cy="685799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rgbClr val="0070C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74A3C19-9522-4064-8579-65ABFDA484B8}"/>
              </a:ext>
            </a:extLst>
          </p:cNvPr>
          <p:cNvSpPr txBox="1"/>
          <p:nvPr/>
        </p:nvSpPr>
        <p:spPr>
          <a:xfrm>
            <a:off x="4384780" y="127248"/>
            <a:ext cx="19431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6600" b="1" dirty="0">
                <a:solidFill>
                  <a:schemeClr val="bg1"/>
                </a:solidFill>
                <a:latin typeface="Ubuntu" panose="020B0504030602030204" pitchFamily="34" charset="0"/>
              </a:rPr>
              <a:t>8-14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456E02D-6CF5-4275-980A-3E00E92CB115}"/>
              </a:ext>
            </a:extLst>
          </p:cNvPr>
          <p:cNvSpPr txBox="1"/>
          <p:nvPr/>
        </p:nvSpPr>
        <p:spPr>
          <a:xfrm>
            <a:off x="7489925" y="438863"/>
            <a:ext cx="39624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Ubuntu" panose="020B0504030602030204" pitchFamily="34" charset="0"/>
              </a:rPr>
              <a:t>Секретная Лаборатория </a:t>
            </a:r>
          </a:p>
          <a:p>
            <a:r>
              <a:rPr lang="en-US" dirty="0">
                <a:solidFill>
                  <a:schemeClr val="bg1"/>
                </a:solidFill>
                <a:latin typeface="Ubuntu" panose="020B0504030602030204" pitchFamily="34" charset="0"/>
              </a:rPr>
              <a:t>X-Lab</a:t>
            </a:r>
            <a:endParaRPr lang="ru-RU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C67E5FA-E550-45F8-8B1A-104ABC5BD9D9}"/>
              </a:ext>
            </a:extLst>
          </p:cNvPr>
          <p:cNvSpPr txBox="1"/>
          <p:nvPr/>
        </p:nvSpPr>
        <p:spPr>
          <a:xfrm>
            <a:off x="6194526" y="762029"/>
            <a:ext cx="619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Ubuntu" panose="020B0504030602030204" pitchFamily="34" charset="0"/>
              </a:rPr>
              <a:t>лет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848753F-25EC-4683-888A-75DAED4F1AC1}"/>
              </a:ext>
            </a:extLst>
          </p:cNvPr>
          <p:cNvSpPr txBox="1"/>
          <p:nvPr/>
        </p:nvSpPr>
        <p:spPr>
          <a:xfrm>
            <a:off x="4384780" y="1194985"/>
            <a:ext cx="19431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>
                <a:solidFill>
                  <a:schemeClr val="bg1"/>
                </a:solidFill>
                <a:latin typeface="Ubuntu" panose="020B0504030602030204" pitchFamily="34" charset="0"/>
              </a:rPr>
              <a:t>8</a:t>
            </a:r>
            <a:r>
              <a:rPr lang="ru-RU" sz="6600" b="1" dirty="0" smtClean="0">
                <a:solidFill>
                  <a:schemeClr val="bg1"/>
                </a:solidFill>
                <a:latin typeface="Ubuntu" panose="020B0504030602030204" pitchFamily="34" charset="0"/>
              </a:rPr>
              <a:t>-1</a:t>
            </a:r>
            <a:r>
              <a:rPr lang="en-US" sz="6600" b="1" dirty="0" smtClean="0">
                <a:solidFill>
                  <a:schemeClr val="bg1"/>
                </a:solidFill>
                <a:latin typeface="Ubuntu" panose="020B0504030602030204" pitchFamily="34" charset="0"/>
              </a:rPr>
              <a:t>4</a:t>
            </a:r>
            <a:endParaRPr lang="ru-RU" sz="6600" b="1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147E506-CA47-4AA1-89BB-CC4C8C77F04F}"/>
              </a:ext>
            </a:extLst>
          </p:cNvPr>
          <p:cNvSpPr txBox="1"/>
          <p:nvPr/>
        </p:nvSpPr>
        <p:spPr>
          <a:xfrm>
            <a:off x="7489923" y="1524058"/>
            <a:ext cx="39624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Ubuntu" panose="020B0504030602030204" pitchFamily="34" charset="0"/>
              </a:rPr>
              <a:t>Малая Компьютерная </a:t>
            </a:r>
          </a:p>
          <a:p>
            <a:r>
              <a:rPr lang="ru-RU" dirty="0">
                <a:solidFill>
                  <a:schemeClr val="bg1"/>
                </a:solidFill>
                <a:latin typeface="Ubuntu" panose="020B0504030602030204" pitchFamily="34" charset="0"/>
              </a:rPr>
              <a:t>Академия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C03F0F5-949B-470C-A702-73A6B63F0C8B}"/>
              </a:ext>
            </a:extLst>
          </p:cNvPr>
          <p:cNvSpPr txBox="1"/>
          <p:nvPr/>
        </p:nvSpPr>
        <p:spPr>
          <a:xfrm>
            <a:off x="6194526" y="1801057"/>
            <a:ext cx="619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Ubuntu" panose="020B0504030602030204" pitchFamily="34" charset="0"/>
              </a:rPr>
              <a:t>лет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AEDE245-23EE-4C39-A266-104FF0987760}"/>
              </a:ext>
            </a:extLst>
          </p:cNvPr>
          <p:cNvSpPr txBox="1"/>
          <p:nvPr/>
        </p:nvSpPr>
        <p:spPr>
          <a:xfrm>
            <a:off x="4384779" y="2262722"/>
            <a:ext cx="24288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>
                <a:solidFill>
                  <a:schemeClr val="bg1"/>
                </a:solidFill>
                <a:latin typeface="Ubuntu" panose="020B0504030602030204" pitchFamily="34" charset="0"/>
              </a:rPr>
              <a:t>13</a:t>
            </a:r>
            <a:r>
              <a:rPr lang="ru-RU" sz="6600" b="1" dirty="0">
                <a:solidFill>
                  <a:schemeClr val="bg1"/>
                </a:solidFill>
                <a:latin typeface="Ubuntu" panose="020B0504030602030204" pitchFamily="34" charset="0"/>
              </a:rPr>
              <a:t>-1</a:t>
            </a:r>
            <a:r>
              <a:rPr lang="en-US" sz="6600" b="1" dirty="0">
                <a:solidFill>
                  <a:schemeClr val="bg1"/>
                </a:solidFill>
                <a:latin typeface="Ubuntu" panose="020B0504030602030204" pitchFamily="34" charset="0"/>
              </a:rPr>
              <a:t>6</a:t>
            </a:r>
            <a:endParaRPr lang="ru-RU" sz="6600" b="1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FE0BD82-0874-4250-8BBB-D28ADF83A010}"/>
              </a:ext>
            </a:extLst>
          </p:cNvPr>
          <p:cNvSpPr txBox="1"/>
          <p:nvPr/>
        </p:nvSpPr>
        <p:spPr>
          <a:xfrm>
            <a:off x="7518503" y="2553371"/>
            <a:ext cx="39338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Ubuntu" panose="020B0504030602030204" pitchFamily="34" charset="0"/>
              </a:rPr>
              <a:t>Junior Business</a:t>
            </a:r>
            <a:r>
              <a:rPr lang="ru-RU" dirty="0">
                <a:solidFill>
                  <a:schemeClr val="bg1"/>
                </a:solidFill>
                <a:latin typeface="Ubuntu" panose="020B0504030602030204" pitchFamily="34" charset="0"/>
              </a:rPr>
              <a:t> </a:t>
            </a:r>
          </a:p>
          <a:p>
            <a:r>
              <a:rPr lang="en-US" dirty="0">
                <a:solidFill>
                  <a:schemeClr val="bg1"/>
                </a:solidFill>
                <a:latin typeface="Ubuntu" panose="020B0504030602030204" pitchFamily="34" charset="0"/>
              </a:rPr>
              <a:t>Academy</a:t>
            </a:r>
            <a:endParaRPr lang="ru-RU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816AB78-59B0-48C2-B856-BFC5970F0043}"/>
              </a:ext>
            </a:extLst>
          </p:cNvPr>
          <p:cNvSpPr txBox="1"/>
          <p:nvPr/>
        </p:nvSpPr>
        <p:spPr>
          <a:xfrm>
            <a:off x="6618390" y="2884244"/>
            <a:ext cx="619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Ubuntu" panose="020B0504030602030204" pitchFamily="34" charset="0"/>
              </a:rPr>
              <a:t>лет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6D7484E-1FA4-467E-A1B8-0319D805953D}"/>
              </a:ext>
            </a:extLst>
          </p:cNvPr>
          <p:cNvSpPr txBox="1"/>
          <p:nvPr/>
        </p:nvSpPr>
        <p:spPr>
          <a:xfrm>
            <a:off x="4384779" y="3325203"/>
            <a:ext cx="2505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>
                <a:solidFill>
                  <a:schemeClr val="bg1"/>
                </a:solidFill>
                <a:latin typeface="Ubuntu" panose="020B0504030602030204" pitchFamily="34" charset="0"/>
              </a:rPr>
              <a:t>16</a:t>
            </a:r>
            <a:r>
              <a:rPr lang="ru-RU" sz="6600" b="1" dirty="0">
                <a:solidFill>
                  <a:schemeClr val="bg1"/>
                </a:solidFill>
                <a:latin typeface="Ubuntu" panose="020B0504030602030204" pitchFamily="34" charset="0"/>
              </a:rPr>
              <a:t>-</a:t>
            </a:r>
            <a:r>
              <a:rPr lang="en-US" sz="6600" b="1" dirty="0">
                <a:solidFill>
                  <a:schemeClr val="bg1"/>
                </a:solidFill>
                <a:latin typeface="Ubuntu" panose="020B0504030602030204" pitchFamily="34" charset="0"/>
              </a:rPr>
              <a:t>55</a:t>
            </a:r>
            <a:endParaRPr lang="ru-RU" sz="6600" b="1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7A29374-47AB-4382-9988-66E020F64276}"/>
              </a:ext>
            </a:extLst>
          </p:cNvPr>
          <p:cNvSpPr txBox="1"/>
          <p:nvPr/>
        </p:nvSpPr>
        <p:spPr>
          <a:xfrm>
            <a:off x="7518503" y="3616879"/>
            <a:ext cx="3933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Ubuntu" panose="020B0504030602030204" pitchFamily="34" charset="0"/>
              </a:rPr>
              <a:t>IT </a:t>
            </a:r>
            <a:r>
              <a:rPr lang="en-US" dirty="0" smtClean="0">
                <a:solidFill>
                  <a:schemeClr val="bg1"/>
                </a:solidFill>
                <a:latin typeface="Ubuntu" panose="020B0504030602030204" pitchFamily="34" charset="0"/>
              </a:rPr>
              <a:t>Step University Dnipro</a:t>
            </a:r>
            <a:endParaRPr lang="ru-RU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39C6F68-6E1E-47BF-A2E7-A9C6B3422CC9}"/>
              </a:ext>
            </a:extLst>
          </p:cNvPr>
          <p:cNvSpPr txBox="1"/>
          <p:nvPr/>
        </p:nvSpPr>
        <p:spPr>
          <a:xfrm>
            <a:off x="6618390" y="3940045"/>
            <a:ext cx="619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Ubuntu" panose="020B0504030602030204" pitchFamily="34" charset="0"/>
              </a:rPr>
              <a:t>лет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97782F1-818E-4EC7-9170-0ABB16972646}"/>
              </a:ext>
            </a:extLst>
          </p:cNvPr>
          <p:cNvSpPr txBox="1"/>
          <p:nvPr/>
        </p:nvSpPr>
        <p:spPr>
          <a:xfrm>
            <a:off x="4384780" y="4433199"/>
            <a:ext cx="26289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>
                <a:solidFill>
                  <a:schemeClr val="bg1"/>
                </a:solidFill>
                <a:latin typeface="Ubuntu" panose="020B0504030602030204" pitchFamily="34" charset="0"/>
              </a:rPr>
              <a:t>15</a:t>
            </a:r>
            <a:r>
              <a:rPr lang="ru-RU" sz="6600" b="1" dirty="0">
                <a:solidFill>
                  <a:schemeClr val="bg1"/>
                </a:solidFill>
                <a:latin typeface="Ubuntu" panose="020B0504030602030204" pitchFamily="34" charset="0"/>
              </a:rPr>
              <a:t>-</a:t>
            </a:r>
            <a:r>
              <a:rPr lang="en-US" sz="6600" b="1" dirty="0">
                <a:solidFill>
                  <a:schemeClr val="bg1"/>
                </a:solidFill>
                <a:latin typeface="Ubuntu" panose="020B0504030602030204" pitchFamily="34" charset="0"/>
              </a:rPr>
              <a:t>55</a:t>
            </a:r>
            <a:endParaRPr lang="ru-RU" sz="6600" b="1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B3566F1-31CF-4DFE-81E8-83824C34370F}"/>
              </a:ext>
            </a:extLst>
          </p:cNvPr>
          <p:cNvSpPr txBox="1"/>
          <p:nvPr/>
        </p:nvSpPr>
        <p:spPr>
          <a:xfrm>
            <a:off x="7518503" y="4664031"/>
            <a:ext cx="5057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Ubuntu" panose="020B0504030602030204" pitchFamily="34" charset="0"/>
              </a:rPr>
              <a:t>Профессиональное Компьютерное</a:t>
            </a:r>
          </a:p>
          <a:p>
            <a:r>
              <a:rPr lang="ru-RU" dirty="0">
                <a:solidFill>
                  <a:schemeClr val="bg1"/>
                </a:solidFill>
                <a:latin typeface="Ubuntu" panose="020B0504030602030204" pitchFamily="34" charset="0"/>
              </a:rPr>
              <a:t>образование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0C99281-F8A5-4961-A85F-5C769ADCBFCD}"/>
              </a:ext>
            </a:extLst>
          </p:cNvPr>
          <p:cNvSpPr txBox="1"/>
          <p:nvPr/>
        </p:nvSpPr>
        <p:spPr>
          <a:xfrm>
            <a:off x="6599339" y="5056690"/>
            <a:ext cx="619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Ubuntu" panose="020B0504030602030204" pitchFamily="34" charset="0"/>
              </a:rPr>
              <a:t>лет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9C186F7-EA95-48F5-9BC3-C1E1F6B240AA}"/>
              </a:ext>
            </a:extLst>
          </p:cNvPr>
          <p:cNvSpPr txBox="1"/>
          <p:nvPr/>
        </p:nvSpPr>
        <p:spPr>
          <a:xfrm>
            <a:off x="4384780" y="5495680"/>
            <a:ext cx="26289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6600" b="1" dirty="0">
                <a:solidFill>
                  <a:schemeClr val="bg1"/>
                </a:solidFill>
                <a:latin typeface="Ubuntu" panose="020B0504030602030204" pitchFamily="34" charset="0"/>
              </a:rPr>
              <a:t>15-60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04CEDF0-F266-46D5-8108-04B84B54962B}"/>
              </a:ext>
            </a:extLst>
          </p:cNvPr>
          <p:cNvSpPr txBox="1"/>
          <p:nvPr/>
        </p:nvSpPr>
        <p:spPr>
          <a:xfrm>
            <a:off x="7518503" y="5826843"/>
            <a:ext cx="39338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Ubuntu" panose="020B0504030602030204" pitchFamily="34" charset="0"/>
              </a:rPr>
              <a:t>Специализированные </a:t>
            </a:r>
          </a:p>
          <a:p>
            <a:r>
              <a:rPr lang="ru-RU" dirty="0">
                <a:solidFill>
                  <a:schemeClr val="bg1"/>
                </a:solidFill>
                <a:latin typeface="Ubuntu" panose="020B0504030602030204" pitchFamily="34" charset="0"/>
              </a:rPr>
              <a:t>курсы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8935584-7CB6-45C5-BD8F-43D110DDE5B0}"/>
              </a:ext>
            </a:extLst>
          </p:cNvPr>
          <p:cNvSpPr txBox="1"/>
          <p:nvPr/>
        </p:nvSpPr>
        <p:spPr>
          <a:xfrm>
            <a:off x="6618390" y="6103842"/>
            <a:ext cx="619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Ubuntu" panose="020B0504030602030204" pitchFamily="34" charset="0"/>
              </a:rPr>
              <a:t>лет</a:t>
            </a:r>
          </a:p>
        </p:txBody>
      </p:sp>
      <p:pic>
        <p:nvPicPr>
          <p:cNvPr id="53" name="Рисунок 52">
            <a:extLst>
              <a:ext uri="{FF2B5EF4-FFF2-40B4-BE49-F238E27FC236}">
                <a16:creationId xmlns:a16="http://schemas.microsoft.com/office/drawing/2014/main" id="{46E6A9B8-E721-4A70-B49A-B7EA16C9AE5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30901" y="-807190"/>
            <a:ext cx="5115680" cy="7665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49707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25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25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25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25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25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225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250" fill="hold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250" fill="hold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225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225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25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225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225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225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2250" fill="hold"/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2250" fill="hold"/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225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225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225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225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225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225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2250" fill="hold"/>
                                        <p:tgtEl>
                                          <p:spTgt spid="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2250" fill="hold"/>
                                        <p:tgtEl>
                                          <p:spTgt spid="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225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225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225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225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225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225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225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225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225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225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225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225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2250" fill="hold"/>
                                        <p:tgtEl>
                                          <p:spTgt spid="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2250" fill="hold"/>
                                        <p:tgtEl>
                                          <p:spTgt spid="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2250" fill="hold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2250" fill="hold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2250" fill="hold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2250" fill="hold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2250" fill="hold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2250" fill="hold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2250" fill="hold"/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2250" fill="hold"/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uild="allAtOnce"/>
      <p:bldP spid="24" grpId="0" build="allAtOnce"/>
      <p:bldP spid="25" grpId="0" build="allAtOnce"/>
      <p:bldP spid="27" grpId="0" build="allAtOnce"/>
      <p:bldP spid="28" grpId="0" build="allAtOnce"/>
      <p:bldP spid="29" grpId="0" build="allAtOnce"/>
      <p:bldP spid="38" grpId="0" build="allAtOnce"/>
      <p:bldP spid="39" grpId="0" build="allAtOnce"/>
      <p:bldP spid="40" grpId="0" build="allAtOnce"/>
      <p:bldP spid="42" grpId="0" build="allAtOnce"/>
      <p:bldP spid="43" grpId="0" build="allAtOnce"/>
      <p:bldP spid="44" grpId="0" build="allAtOnce"/>
      <p:bldP spid="46" grpId="0" build="allAtOnce"/>
      <p:bldP spid="47" grpId="0" build="allAtOnce"/>
      <p:bldP spid="48" grpId="0" build="allAtOnce"/>
      <p:bldP spid="50" grpId="0" build="allAtOnce"/>
      <p:bldP spid="51" grpId="0" build="allAtOnce"/>
      <p:bldP spid="52" grpId="0" build="allAtOnce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Рисунок 15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86" r="16186"/>
          <a:stretch>
            <a:fillRect/>
          </a:stretch>
        </p:blipFill>
        <p:spPr>
          <a:xfrm>
            <a:off x="1100138" y="2327275"/>
            <a:ext cx="2595562" cy="2559050"/>
          </a:xfrm>
        </p:spPr>
      </p:pic>
      <p:pic>
        <p:nvPicPr>
          <p:cNvPr id="15" name="Рисунок 14"/>
          <p:cNvPicPr>
            <a:picLocks noGrp="1" noChangeAspect="1"/>
          </p:cNvPicPr>
          <p:nvPr>
            <p:ph type="pic" sz="quarter" idx="1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86" r="16186"/>
          <a:stretch>
            <a:fillRect/>
          </a:stretch>
        </p:blipFill>
        <p:spPr>
          <a:xfrm>
            <a:off x="4737100" y="2327275"/>
            <a:ext cx="2595563" cy="2559050"/>
          </a:xfrm>
        </p:spPr>
      </p:pic>
      <p:pic>
        <p:nvPicPr>
          <p:cNvPr id="17" name="Рисунок 16"/>
          <p:cNvPicPr>
            <a:picLocks noGrp="1" noChangeAspect="1"/>
          </p:cNvPicPr>
          <p:nvPr>
            <p:ph type="pic" sz="quarter" idx="1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74" r="21474"/>
          <a:stretch>
            <a:fillRect/>
          </a:stretch>
        </p:blipFill>
        <p:spPr>
          <a:xfrm>
            <a:off x="8374063" y="2327275"/>
            <a:ext cx="2595562" cy="2559050"/>
          </a:xfrm>
        </p:spPr>
      </p:pic>
      <p:sp>
        <p:nvSpPr>
          <p:cNvPr id="5" name="TextBox 4"/>
          <p:cNvSpPr txBox="1"/>
          <p:nvPr/>
        </p:nvSpPr>
        <p:spPr>
          <a:xfrm>
            <a:off x="802429" y="5275107"/>
            <a:ext cx="31698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latin typeface="Ubuntu" panose="020B0504030602030204" pitchFamily="34" charset="0"/>
              </a:rPr>
              <a:t>Разработка </a:t>
            </a:r>
          </a:p>
          <a:p>
            <a:pPr algn="ctr"/>
            <a:r>
              <a:rPr lang="ru-RU" b="1" dirty="0">
                <a:latin typeface="Ubuntu" panose="020B0504030602030204" pitchFamily="34" charset="0"/>
              </a:rPr>
              <a:t>программного</a:t>
            </a:r>
          </a:p>
          <a:p>
            <a:pPr algn="ctr"/>
            <a:r>
              <a:rPr lang="ru-RU" b="1" dirty="0">
                <a:latin typeface="Ubuntu" panose="020B0504030602030204" pitchFamily="34" charset="0"/>
              </a:rPr>
              <a:t>обеспечения </a:t>
            </a:r>
            <a:endParaRPr lang="en-US" b="1" dirty="0">
              <a:latin typeface="Ubuntu" panose="020B050403060203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448153" y="5275107"/>
            <a:ext cx="31698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latin typeface="Ubuntu" panose="020B0504030602030204" pitchFamily="34" charset="0"/>
              </a:rPr>
              <a:t>Компьютерная</a:t>
            </a:r>
          </a:p>
          <a:p>
            <a:pPr algn="ctr"/>
            <a:r>
              <a:rPr lang="ru-RU" b="1" dirty="0">
                <a:latin typeface="Ubuntu" panose="020B0504030602030204" pitchFamily="34" charset="0"/>
              </a:rPr>
              <a:t>графика и дизайн</a:t>
            </a:r>
            <a:endParaRPr lang="en-US" b="1" dirty="0">
              <a:latin typeface="Ubuntu" panose="020B050403060203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070127" y="5275106"/>
            <a:ext cx="31698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latin typeface="Ubuntu" panose="020B0504030602030204" pitchFamily="34" charset="0"/>
              </a:rPr>
              <a:t>Сети и</a:t>
            </a:r>
          </a:p>
          <a:p>
            <a:pPr algn="ctr"/>
            <a:r>
              <a:rPr lang="ru-RU" b="1" dirty="0" err="1">
                <a:latin typeface="Ubuntu" panose="020B0504030602030204" pitchFamily="34" charset="0"/>
              </a:rPr>
              <a:t>кибербезопасность</a:t>
            </a:r>
            <a:endParaRPr lang="en-US" b="1" dirty="0">
              <a:latin typeface="Ubuntu" panose="020B050403060203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92473" y="466109"/>
            <a:ext cx="1020595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400" b="1" dirty="0">
                <a:latin typeface="Ubuntu" panose="020B0504030602030204" pitchFamily="34" charset="0"/>
              </a:rPr>
              <a:t>Программа - не имеющая аналогов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127857" y="1279708"/>
            <a:ext cx="59351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>
                <a:latin typeface="Ubuntu" panose="020B0504030602030204" pitchFamily="34" charset="0"/>
              </a:rPr>
              <a:t>по направлениям:</a:t>
            </a:r>
          </a:p>
        </p:txBody>
      </p:sp>
      <p:sp>
        <p:nvSpPr>
          <p:cNvPr id="11" name="Freeform: Shape 29">
            <a:extLst>
              <a:ext uri="{FF2B5EF4-FFF2-40B4-BE49-F238E27FC236}">
                <a16:creationId xmlns:a16="http://schemas.microsoft.com/office/drawing/2014/main" id="{E29DBB74-FD5D-48F8-8DE0-E91455CD0A97}"/>
              </a:ext>
            </a:extLst>
          </p:cNvPr>
          <p:cNvSpPr/>
          <p:nvPr/>
        </p:nvSpPr>
        <p:spPr>
          <a:xfrm>
            <a:off x="843993" y="2062347"/>
            <a:ext cx="3086740" cy="3083338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12" name="Freeform: Shape 29">
            <a:extLst>
              <a:ext uri="{FF2B5EF4-FFF2-40B4-BE49-F238E27FC236}">
                <a16:creationId xmlns:a16="http://schemas.microsoft.com/office/drawing/2014/main" id="{E29DBB74-FD5D-48F8-8DE0-E91455CD0A97}"/>
              </a:ext>
            </a:extLst>
          </p:cNvPr>
          <p:cNvSpPr/>
          <p:nvPr/>
        </p:nvSpPr>
        <p:spPr>
          <a:xfrm>
            <a:off x="4489717" y="2062347"/>
            <a:ext cx="3086740" cy="3083338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13" name="Freeform: Shape 29">
            <a:extLst>
              <a:ext uri="{FF2B5EF4-FFF2-40B4-BE49-F238E27FC236}">
                <a16:creationId xmlns:a16="http://schemas.microsoft.com/office/drawing/2014/main" id="{E29DBB74-FD5D-48F8-8DE0-E91455CD0A97}"/>
              </a:ext>
            </a:extLst>
          </p:cNvPr>
          <p:cNvSpPr/>
          <p:nvPr/>
        </p:nvSpPr>
        <p:spPr>
          <a:xfrm>
            <a:off x="8111691" y="2062347"/>
            <a:ext cx="3086740" cy="3083338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0494439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Другая 1">
      <a:majorFont>
        <a:latin typeface="ubuntu"/>
        <a:ea typeface=""/>
        <a:cs typeface=""/>
      </a:majorFont>
      <a:minorFont>
        <a:latin typeface="ubuntu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Специальное оформление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Другая 1">
      <a:majorFont>
        <a:latin typeface="ubuntu"/>
        <a:ea typeface=""/>
        <a:cs typeface=""/>
      </a:majorFont>
      <a:minorFont>
        <a:latin typeface="ubuntu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Специальное оформление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31563</TotalTime>
  <Words>760</Words>
  <Application>Microsoft Office PowerPoint</Application>
  <PresentationFormat>Widescreen</PresentationFormat>
  <Paragraphs>269</Paragraphs>
  <Slides>22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22</vt:i4>
      </vt:variant>
    </vt:vector>
  </HeadingPairs>
  <TitlesOfParts>
    <vt:vector size="33" baseType="lpstr">
      <vt:lpstr>Arial</vt:lpstr>
      <vt:lpstr>Calibri</vt:lpstr>
      <vt:lpstr>Calibri Light</vt:lpstr>
      <vt:lpstr>Courier New</vt:lpstr>
      <vt:lpstr>ubuntu</vt:lpstr>
      <vt:lpstr>ubuntu</vt:lpstr>
      <vt:lpstr>Ubuntu Light</vt:lpstr>
      <vt:lpstr>Wingdings</vt:lpstr>
      <vt:lpstr>Office Theme</vt:lpstr>
      <vt:lpstr>1_Специальное оформление</vt:lpstr>
      <vt:lpstr>Специальное оформление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Ilhamsyah</dc:creator>
  <cp:lastModifiedBy>max</cp:lastModifiedBy>
  <cp:revision>548</cp:revision>
  <cp:lastPrinted>2019-01-24T09:33:35Z</cp:lastPrinted>
  <dcterms:created xsi:type="dcterms:W3CDTF">2016-03-02T03:51:58Z</dcterms:created>
  <dcterms:modified xsi:type="dcterms:W3CDTF">2019-03-15T13:41:03Z</dcterms:modified>
</cp:coreProperties>
</file>